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5" r:id="rId1"/>
  </p:sldMasterIdLst>
  <p:notesMasterIdLst>
    <p:notesMasterId r:id="rId93"/>
  </p:notesMasterIdLst>
  <p:handoutMasterIdLst>
    <p:handoutMasterId r:id="rId94"/>
  </p:handoutMasterIdLst>
  <p:sldIdLst>
    <p:sldId id="2549" r:id="rId2"/>
    <p:sldId id="2553" r:id="rId3"/>
    <p:sldId id="2552" r:id="rId4"/>
    <p:sldId id="2561" r:id="rId5"/>
    <p:sldId id="2548" r:id="rId6"/>
    <p:sldId id="2551" r:id="rId7"/>
    <p:sldId id="2537" r:id="rId8"/>
    <p:sldId id="2555" r:id="rId9"/>
    <p:sldId id="2562" r:id="rId10"/>
    <p:sldId id="271" r:id="rId11"/>
    <p:sldId id="2547" r:id="rId12"/>
    <p:sldId id="2558" r:id="rId13"/>
    <p:sldId id="2565" r:id="rId14"/>
    <p:sldId id="2566" r:id="rId15"/>
    <p:sldId id="2567" r:id="rId16"/>
    <p:sldId id="2568" r:id="rId17"/>
    <p:sldId id="2569" r:id="rId18"/>
    <p:sldId id="2570" r:id="rId19"/>
    <p:sldId id="2571" r:id="rId20"/>
    <p:sldId id="2572" r:id="rId21"/>
    <p:sldId id="2574" r:id="rId22"/>
    <p:sldId id="2575" r:id="rId23"/>
    <p:sldId id="2573" r:id="rId24"/>
    <p:sldId id="2576" r:id="rId25"/>
    <p:sldId id="2577" r:id="rId26"/>
    <p:sldId id="2578" r:id="rId27"/>
    <p:sldId id="2579" r:id="rId28"/>
    <p:sldId id="2580" r:id="rId29"/>
    <p:sldId id="2583" r:id="rId30"/>
    <p:sldId id="2584" r:id="rId31"/>
    <p:sldId id="2585" r:id="rId32"/>
    <p:sldId id="2586" r:id="rId33"/>
    <p:sldId id="2587" r:id="rId34"/>
    <p:sldId id="2642" r:id="rId35"/>
    <p:sldId id="2594" r:id="rId36"/>
    <p:sldId id="2643" r:id="rId37"/>
    <p:sldId id="2648" r:id="rId38"/>
    <p:sldId id="2646" r:id="rId39"/>
    <p:sldId id="2647" r:id="rId40"/>
    <p:sldId id="2645" r:id="rId41"/>
    <p:sldId id="2644" r:id="rId42"/>
    <p:sldId id="2652" r:id="rId43"/>
    <p:sldId id="2650" r:id="rId44"/>
    <p:sldId id="2651" r:id="rId45"/>
    <p:sldId id="2657" r:id="rId46"/>
    <p:sldId id="2595" r:id="rId47"/>
    <p:sldId id="2596" r:id="rId48"/>
    <p:sldId id="2653" r:id="rId49"/>
    <p:sldId id="2598" r:id="rId50"/>
    <p:sldId id="2599" r:id="rId51"/>
    <p:sldId id="2600" r:id="rId52"/>
    <p:sldId id="2601" r:id="rId53"/>
    <p:sldId id="2640" r:id="rId54"/>
    <p:sldId id="2603" r:id="rId55"/>
    <p:sldId id="2602" r:id="rId56"/>
    <p:sldId id="2604" r:id="rId57"/>
    <p:sldId id="2605" r:id="rId58"/>
    <p:sldId id="2606" r:id="rId59"/>
    <p:sldId id="2607" r:id="rId60"/>
    <p:sldId id="2608" r:id="rId61"/>
    <p:sldId id="2609" r:id="rId62"/>
    <p:sldId id="2615" r:id="rId63"/>
    <p:sldId id="2611" r:id="rId64"/>
    <p:sldId id="2616" r:id="rId65"/>
    <p:sldId id="2617" r:id="rId66"/>
    <p:sldId id="2618" r:id="rId67"/>
    <p:sldId id="2619" r:id="rId68"/>
    <p:sldId id="2620" r:id="rId69"/>
    <p:sldId id="2622" r:id="rId70"/>
    <p:sldId id="2621" r:id="rId71"/>
    <p:sldId id="2623" r:id="rId72"/>
    <p:sldId id="2625" r:id="rId73"/>
    <p:sldId id="2641" r:id="rId74"/>
    <p:sldId id="2626" r:id="rId75"/>
    <p:sldId id="2627" r:id="rId76"/>
    <p:sldId id="2629" r:id="rId77"/>
    <p:sldId id="2628" r:id="rId78"/>
    <p:sldId id="2630" r:id="rId79"/>
    <p:sldId id="2631" r:id="rId80"/>
    <p:sldId id="2656" r:id="rId81"/>
    <p:sldId id="2658" r:id="rId82"/>
    <p:sldId id="2659" r:id="rId83"/>
    <p:sldId id="2661" r:id="rId84"/>
    <p:sldId id="2662" r:id="rId85"/>
    <p:sldId id="2660" r:id="rId86"/>
    <p:sldId id="2664" r:id="rId87"/>
    <p:sldId id="2665" r:id="rId88"/>
    <p:sldId id="2666" r:id="rId89"/>
    <p:sldId id="2654" r:id="rId90"/>
    <p:sldId id="2655" r:id="rId91"/>
    <p:sldId id="2560" r:id="rId92"/>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ina.vandenbosch@outlook.fr" initials="m" lastIdx="1" clrIdx="0">
    <p:extLst>
      <p:ext uri="{19B8F6BF-5375-455C-9EA6-DF929625EA0E}">
        <p15:presenceInfo xmlns:p15="http://schemas.microsoft.com/office/powerpoint/2012/main" userId="7570f4ec40b9909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AE76"/>
    <a:srgbClr val="C4AE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69017" autoAdjust="0"/>
  </p:normalViewPr>
  <p:slideViewPr>
    <p:cSldViewPr snapToGrid="0">
      <p:cViewPr varScale="1">
        <p:scale>
          <a:sx n="80" d="100"/>
          <a:sy n="80" d="100"/>
        </p:scale>
        <p:origin x="3426" y="84"/>
      </p:cViewPr>
      <p:guideLst/>
    </p:cSldViewPr>
  </p:slideViewPr>
  <p:notesTextViewPr>
    <p:cViewPr>
      <p:scale>
        <a:sx n="1" d="1"/>
        <a:sy n="1" d="1"/>
      </p:scale>
      <p:origin x="0" y="0"/>
    </p:cViewPr>
  </p:notesTextViewPr>
  <p:notesViewPr>
    <p:cSldViewPr snapToGrid="0">
      <p:cViewPr varScale="1">
        <p:scale>
          <a:sx n="88" d="100"/>
          <a:sy n="88" d="100"/>
        </p:scale>
        <p:origin x="2934"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handoutMaster" Target="handoutMasters/handoutMaster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theme" Target="theme/theme1.xml"/></Relationships>
</file>

<file path=ppt/diagrams/_rels/data2.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F214FB-8585-4C85-83D7-47164AAD632D}" type="doc">
      <dgm:prSet loTypeId="urn:microsoft.com/office/officeart/2005/8/layout/default" loCatId="list" qsTypeId="urn:microsoft.com/office/officeart/2005/8/quickstyle/simple1" qsCatId="simple" csTypeId="urn:microsoft.com/office/officeart/2005/8/colors/accent1_2" csCatId="accent1" phldr="1"/>
      <dgm:spPr/>
      <dgm:t>
        <a:bodyPr rtlCol="0"/>
        <a:lstStyle/>
        <a:p>
          <a:pPr rtl="0"/>
          <a:endParaRPr lang="en-US"/>
        </a:p>
      </dgm:t>
    </dgm:pt>
    <dgm:pt modelId="{888C3ED4-9510-4000-A70F-AAD75B5EBD43}">
      <dgm:prSet phldrT="[Text]" custT="1"/>
      <dgm:spPr>
        <a:noFill/>
        <a:ln>
          <a:solidFill>
            <a:schemeClr val="accent1"/>
          </a:solidFill>
          <a:prstDash val="lgDash"/>
        </a:ln>
      </dgm:spPr>
      <dgm:t>
        <a:bodyPr rtlCol="0"/>
        <a:lstStyle/>
        <a:p>
          <a:pPr rtl="0"/>
          <a:r>
            <a:rPr lang="fr-FR" sz="1600" b="1" noProof="0" dirty="0">
              <a:solidFill>
                <a:schemeClr val="tx1"/>
              </a:solidFill>
            </a:rPr>
            <a:t>Windows : </a:t>
          </a:r>
          <a:br>
            <a:rPr lang="fr-FR" sz="1600" noProof="0" dirty="0">
              <a:solidFill>
                <a:schemeClr val="tx1"/>
              </a:solidFill>
            </a:rPr>
          </a:br>
          <a:r>
            <a:rPr lang="fr-FR" sz="1600" noProof="0" dirty="0">
              <a:solidFill>
                <a:schemeClr val="tx1"/>
              </a:solidFill>
            </a:rPr>
            <a:t>PowerShell</a:t>
          </a:r>
        </a:p>
        <a:p>
          <a:pPr rtl="0"/>
          <a:r>
            <a:rPr lang="fr-FR" sz="1600" noProof="0" dirty="0">
              <a:solidFill>
                <a:schemeClr val="tx1"/>
              </a:solidFill>
            </a:rPr>
            <a:t>Slack</a:t>
          </a:r>
        </a:p>
        <a:p>
          <a:pPr rtl="0"/>
          <a:r>
            <a:rPr lang="fr-FR" sz="1600" noProof="0" dirty="0">
              <a:solidFill>
                <a:schemeClr val="tx1"/>
              </a:solidFill>
            </a:rPr>
            <a:t>Google Chrome</a:t>
          </a:r>
        </a:p>
      </dgm:t>
    </dgm:pt>
    <dgm:pt modelId="{4F31B688-999B-4752-86CF-5AFFBDD2FB2C}" type="parTrans" cxnId="{E7A50B49-7597-4D6A-A8AB-E00237D2C558}">
      <dgm:prSet/>
      <dgm:spPr/>
      <dgm:t>
        <a:bodyPr rtlCol="0"/>
        <a:lstStyle/>
        <a:p>
          <a:pPr rtl="0"/>
          <a:endParaRPr lang="fr-FR" sz="1600" noProof="0" dirty="0">
            <a:solidFill>
              <a:schemeClr val="tx1"/>
            </a:solidFill>
          </a:endParaRPr>
        </a:p>
      </dgm:t>
    </dgm:pt>
    <dgm:pt modelId="{91778D6F-210D-40E1-9F4A-4CEEC2F76790}" type="sibTrans" cxnId="{E7A50B49-7597-4D6A-A8AB-E00237D2C558}">
      <dgm:prSet/>
      <dgm:spPr/>
      <dgm:t>
        <a:bodyPr rtlCol="0"/>
        <a:lstStyle/>
        <a:p>
          <a:pPr rtl="0"/>
          <a:endParaRPr lang="fr-FR" sz="1600" noProof="0" dirty="0">
            <a:solidFill>
              <a:schemeClr val="tx1"/>
            </a:solidFill>
          </a:endParaRPr>
        </a:p>
      </dgm:t>
    </dgm:pt>
    <dgm:pt modelId="{016586D9-2DB5-4AA6-BA9F-9EDDC0510C29}">
      <dgm:prSet phldrT="[Text]" custT="1"/>
      <dgm:spPr>
        <a:noFill/>
        <a:ln>
          <a:solidFill>
            <a:schemeClr val="accent1"/>
          </a:solidFill>
          <a:prstDash val="lgDash"/>
        </a:ln>
      </dgm:spPr>
      <dgm:t>
        <a:bodyPr rtlCol="0"/>
        <a:lstStyle/>
        <a:p>
          <a:pPr rtl="0"/>
          <a:r>
            <a:rPr lang="fr-FR" sz="1600" b="1" noProof="0" dirty="0">
              <a:solidFill>
                <a:schemeClr val="tx1"/>
              </a:solidFill>
            </a:rPr>
            <a:t>JAVA : </a:t>
          </a:r>
          <a:br>
            <a:rPr lang="fr-FR" sz="1600" noProof="0" dirty="0">
              <a:solidFill>
                <a:schemeClr val="tx1"/>
              </a:solidFill>
            </a:rPr>
          </a:br>
          <a:r>
            <a:rPr lang="fr-FR" sz="1600" noProof="0" dirty="0">
              <a:solidFill>
                <a:schemeClr val="tx1"/>
              </a:solidFill>
            </a:rPr>
            <a:t>IDE </a:t>
          </a:r>
          <a:r>
            <a:rPr lang="fr-FR" sz="1600" noProof="0" dirty="0" err="1">
              <a:solidFill>
                <a:schemeClr val="tx1"/>
              </a:solidFill>
            </a:rPr>
            <a:t>IntelliJ</a:t>
          </a:r>
          <a:endParaRPr lang="fr-FR" sz="1600" noProof="0" dirty="0">
            <a:solidFill>
              <a:schemeClr val="tx1"/>
            </a:solidFill>
          </a:endParaRPr>
        </a:p>
        <a:p>
          <a:pPr rtl="0"/>
          <a:r>
            <a:rPr lang="fr-FR" sz="1600" noProof="0" dirty="0">
              <a:solidFill>
                <a:schemeClr val="tx1"/>
              </a:solidFill>
            </a:rPr>
            <a:t>Framework Spring Boot</a:t>
          </a:r>
        </a:p>
        <a:p>
          <a:pPr rtl="0"/>
          <a:r>
            <a:rPr lang="fr-FR" sz="1600" noProof="0" dirty="0">
              <a:solidFill>
                <a:schemeClr val="tx1"/>
              </a:solidFill>
            </a:rPr>
            <a:t>JPA/JDBC</a:t>
          </a:r>
        </a:p>
        <a:p>
          <a:pPr rtl="0"/>
          <a:r>
            <a:rPr lang="fr-FR" sz="1600" noProof="0" dirty="0">
              <a:solidFill>
                <a:schemeClr val="tx1"/>
              </a:solidFill>
            </a:rPr>
            <a:t>Postman</a:t>
          </a:r>
        </a:p>
      </dgm:t>
    </dgm:pt>
    <dgm:pt modelId="{D8622124-F306-4E87-AD72-8341309CD39F}" type="parTrans" cxnId="{03FFB34C-F2DE-4D1A-A377-DDE0CA287713}">
      <dgm:prSet/>
      <dgm:spPr/>
      <dgm:t>
        <a:bodyPr rtlCol="0"/>
        <a:lstStyle/>
        <a:p>
          <a:pPr rtl="0"/>
          <a:endParaRPr lang="fr-FR" sz="1600" noProof="0" dirty="0">
            <a:solidFill>
              <a:schemeClr val="tx1"/>
            </a:solidFill>
          </a:endParaRPr>
        </a:p>
      </dgm:t>
    </dgm:pt>
    <dgm:pt modelId="{59DA38EC-31CE-4170-A454-97D5E30BDBA8}" type="sibTrans" cxnId="{03FFB34C-F2DE-4D1A-A377-DDE0CA287713}">
      <dgm:prSet/>
      <dgm:spPr/>
      <dgm:t>
        <a:bodyPr rtlCol="0"/>
        <a:lstStyle/>
        <a:p>
          <a:pPr rtl="0"/>
          <a:endParaRPr lang="fr-FR" sz="1600" noProof="0" dirty="0">
            <a:solidFill>
              <a:schemeClr val="tx1"/>
            </a:solidFill>
          </a:endParaRPr>
        </a:p>
      </dgm:t>
    </dgm:pt>
    <dgm:pt modelId="{F1A4D444-33C8-420D-922B-B4D83B96C7C2}">
      <dgm:prSet phldrT="[Text]" custT="1"/>
      <dgm:spPr>
        <a:noFill/>
        <a:ln>
          <a:solidFill>
            <a:schemeClr val="accent1"/>
          </a:solidFill>
          <a:prstDash val="lgDash"/>
        </a:ln>
      </dgm:spPr>
      <dgm:t>
        <a:bodyPr rtlCol="0"/>
        <a:lstStyle/>
        <a:p>
          <a:pPr rtl="0"/>
          <a:r>
            <a:rPr lang="fr-FR" sz="1600" b="1" noProof="0" dirty="0">
              <a:solidFill>
                <a:schemeClr val="tx1"/>
              </a:solidFill>
            </a:rPr>
            <a:t>JavaScript : </a:t>
          </a:r>
          <a:br>
            <a:rPr lang="fr-FR" sz="1600" noProof="0" dirty="0">
              <a:solidFill>
                <a:schemeClr val="tx1"/>
              </a:solidFill>
            </a:rPr>
          </a:br>
          <a:r>
            <a:rPr lang="fr-FR" sz="1600" noProof="0" dirty="0">
              <a:solidFill>
                <a:schemeClr val="tx1"/>
              </a:solidFill>
            </a:rPr>
            <a:t>IDE : Visual Studio Code</a:t>
          </a:r>
        </a:p>
        <a:p>
          <a:pPr rtl="0"/>
          <a:r>
            <a:rPr lang="fr-FR" sz="1600" noProof="0" dirty="0">
              <a:solidFill>
                <a:schemeClr val="tx1"/>
              </a:solidFill>
            </a:rPr>
            <a:t>Live serveur </a:t>
          </a:r>
          <a:r>
            <a:rPr lang="fr-FR" sz="1600" noProof="0" dirty="0" err="1">
              <a:solidFill>
                <a:schemeClr val="tx1"/>
              </a:solidFill>
            </a:rPr>
            <a:t>VSCode</a:t>
          </a:r>
          <a:endParaRPr lang="fr-FR" sz="1600" noProof="0" dirty="0">
            <a:solidFill>
              <a:schemeClr val="tx1"/>
            </a:solidFill>
          </a:endParaRPr>
        </a:p>
        <a:p>
          <a:pPr rtl="0"/>
          <a:r>
            <a:rPr lang="fr-FR" sz="1600" noProof="0" dirty="0">
              <a:solidFill>
                <a:schemeClr val="tx1"/>
              </a:solidFill>
            </a:rPr>
            <a:t>Framework Vue.js</a:t>
          </a:r>
        </a:p>
        <a:p>
          <a:pPr rtl="0"/>
          <a:r>
            <a:rPr lang="fr-FR" sz="1600" noProof="0" dirty="0">
              <a:solidFill>
                <a:schemeClr val="tx1"/>
              </a:solidFill>
            </a:rPr>
            <a:t>Google Chrome/outils développeur</a:t>
          </a:r>
        </a:p>
      </dgm:t>
    </dgm:pt>
    <dgm:pt modelId="{AFA9A2E5-05CF-4291-BDAC-40FF2BA0C123}" type="parTrans" cxnId="{61F7C260-BB9F-4EAB-A166-C8B477418C19}">
      <dgm:prSet/>
      <dgm:spPr/>
      <dgm:t>
        <a:bodyPr rtlCol="0"/>
        <a:lstStyle/>
        <a:p>
          <a:pPr rtl="0"/>
          <a:endParaRPr lang="fr-FR" sz="1600" noProof="0" dirty="0">
            <a:solidFill>
              <a:schemeClr val="tx1"/>
            </a:solidFill>
          </a:endParaRPr>
        </a:p>
      </dgm:t>
    </dgm:pt>
    <dgm:pt modelId="{68A763C5-D2C0-42B7-9415-66617A5D147E}" type="sibTrans" cxnId="{61F7C260-BB9F-4EAB-A166-C8B477418C19}">
      <dgm:prSet/>
      <dgm:spPr/>
      <dgm:t>
        <a:bodyPr rtlCol="0"/>
        <a:lstStyle/>
        <a:p>
          <a:pPr rtl="0"/>
          <a:endParaRPr lang="fr-FR" sz="1600" noProof="0" dirty="0">
            <a:solidFill>
              <a:schemeClr val="tx1"/>
            </a:solidFill>
          </a:endParaRPr>
        </a:p>
      </dgm:t>
    </dgm:pt>
    <dgm:pt modelId="{51EB5745-8AAE-421D-874F-13491FF3F307}">
      <dgm:prSet phldrT="[Text]" custT="1"/>
      <dgm:spPr>
        <a:noFill/>
        <a:ln>
          <a:solidFill>
            <a:schemeClr val="accent1"/>
          </a:solidFill>
          <a:prstDash val="lgDash"/>
        </a:ln>
      </dgm:spPr>
      <dgm:t>
        <a:bodyPr rtlCol="0"/>
        <a:lstStyle/>
        <a:p>
          <a:pPr rtl="0"/>
          <a:r>
            <a:rPr lang="fr-FR" sz="1600" b="1" noProof="0" dirty="0">
              <a:solidFill>
                <a:schemeClr val="tx1"/>
              </a:solidFill>
            </a:rPr>
            <a:t>Base de données : </a:t>
          </a:r>
          <a:br>
            <a:rPr lang="fr-FR" sz="1600" noProof="0" dirty="0">
              <a:solidFill>
                <a:schemeClr val="tx1"/>
              </a:solidFill>
            </a:rPr>
          </a:br>
          <a:r>
            <a:rPr lang="fr-FR" sz="1600" noProof="0" dirty="0" err="1">
              <a:solidFill>
                <a:schemeClr val="tx1"/>
              </a:solidFill>
            </a:rPr>
            <a:t>PostGreeSql</a:t>
          </a:r>
          <a:endParaRPr lang="fr-FR" sz="1600" noProof="0" dirty="0">
            <a:solidFill>
              <a:schemeClr val="tx1"/>
            </a:solidFill>
          </a:endParaRPr>
        </a:p>
        <a:p>
          <a:pPr rtl="0"/>
          <a:r>
            <a:rPr lang="fr-FR" sz="1600" noProof="0" dirty="0">
              <a:solidFill>
                <a:schemeClr val="tx1"/>
              </a:solidFill>
            </a:rPr>
            <a:t>pgAdmin 4</a:t>
          </a:r>
        </a:p>
        <a:p>
          <a:pPr rtl="0"/>
          <a:r>
            <a:rPr lang="fr-FR" sz="1600" noProof="0" dirty="0">
              <a:solidFill>
                <a:schemeClr val="tx1"/>
              </a:solidFill>
            </a:rPr>
            <a:t>Draw.io</a:t>
          </a:r>
        </a:p>
      </dgm:t>
    </dgm:pt>
    <dgm:pt modelId="{4809E3DC-C136-4EC2-849F-2394A70DF32F}" type="parTrans" cxnId="{ECCDC5FC-C4CD-4D27-8963-B2FB5DA8B711}">
      <dgm:prSet/>
      <dgm:spPr/>
      <dgm:t>
        <a:bodyPr rtlCol="0"/>
        <a:lstStyle/>
        <a:p>
          <a:pPr rtl="0"/>
          <a:endParaRPr lang="fr-FR" sz="1600" noProof="0" dirty="0">
            <a:solidFill>
              <a:schemeClr val="tx1"/>
            </a:solidFill>
          </a:endParaRPr>
        </a:p>
      </dgm:t>
    </dgm:pt>
    <dgm:pt modelId="{CEAC77A3-F019-4EB6-A67A-D01EA028A855}" type="sibTrans" cxnId="{ECCDC5FC-C4CD-4D27-8963-B2FB5DA8B711}">
      <dgm:prSet/>
      <dgm:spPr/>
      <dgm:t>
        <a:bodyPr rtlCol="0"/>
        <a:lstStyle/>
        <a:p>
          <a:pPr rtl="0"/>
          <a:endParaRPr lang="fr-FR" sz="1600" noProof="0" dirty="0">
            <a:solidFill>
              <a:schemeClr val="tx1"/>
            </a:solidFill>
          </a:endParaRPr>
        </a:p>
      </dgm:t>
    </dgm:pt>
    <dgm:pt modelId="{10DC8D50-E48F-4C14-846C-4F6CA479EED8}">
      <dgm:prSet phldrT="[Text]" custT="1"/>
      <dgm:spPr>
        <a:noFill/>
        <a:ln>
          <a:solidFill>
            <a:schemeClr val="accent1"/>
          </a:solidFill>
          <a:prstDash val="lgDash"/>
        </a:ln>
      </dgm:spPr>
      <dgm:t>
        <a:bodyPr rtlCol="0"/>
        <a:lstStyle/>
        <a:p>
          <a:pPr rtl="0"/>
          <a:r>
            <a:rPr lang="fr-FR" sz="1600" b="1" noProof="0" dirty="0">
              <a:solidFill>
                <a:schemeClr val="tx1"/>
              </a:solidFill>
            </a:rPr>
            <a:t>Html/</a:t>
          </a:r>
          <a:r>
            <a:rPr lang="fr-FR" sz="1600" b="1" noProof="0" dirty="0" err="1">
              <a:solidFill>
                <a:schemeClr val="tx1"/>
              </a:solidFill>
            </a:rPr>
            <a:t>Css</a:t>
          </a:r>
          <a:r>
            <a:rPr lang="fr-FR" sz="1600" b="1" noProof="0" dirty="0">
              <a:solidFill>
                <a:schemeClr val="tx1"/>
              </a:solidFill>
            </a:rPr>
            <a:t> : </a:t>
          </a:r>
          <a:br>
            <a:rPr lang="fr-FR" sz="1600" noProof="0" dirty="0">
              <a:solidFill>
                <a:schemeClr val="tx1"/>
              </a:solidFill>
            </a:rPr>
          </a:br>
          <a:r>
            <a:rPr lang="fr-FR" sz="1600" noProof="0" dirty="0">
              <a:solidFill>
                <a:schemeClr val="tx1"/>
              </a:solidFill>
            </a:rPr>
            <a:t>IDE : Visual Studio Code</a:t>
          </a:r>
        </a:p>
        <a:p>
          <a:pPr rtl="0"/>
          <a:r>
            <a:rPr lang="fr-FR" sz="1600" noProof="0" dirty="0">
              <a:solidFill>
                <a:schemeClr val="tx1"/>
              </a:solidFill>
            </a:rPr>
            <a:t>Live serveur </a:t>
          </a:r>
          <a:r>
            <a:rPr lang="fr-FR" sz="1600" noProof="0" dirty="0" err="1">
              <a:solidFill>
                <a:schemeClr val="tx1"/>
              </a:solidFill>
            </a:rPr>
            <a:t>VSCode</a:t>
          </a:r>
          <a:endParaRPr lang="fr-FR" sz="1600" noProof="0" dirty="0">
            <a:solidFill>
              <a:schemeClr val="tx1"/>
            </a:solidFill>
          </a:endParaRPr>
        </a:p>
        <a:p>
          <a:pPr rtl="0"/>
          <a:r>
            <a:rPr lang="fr-FR" sz="1600" noProof="0" dirty="0">
              <a:solidFill>
                <a:schemeClr val="tx1"/>
              </a:solidFill>
            </a:rPr>
            <a:t>Google Chrome/outils développeur</a:t>
          </a:r>
        </a:p>
      </dgm:t>
    </dgm:pt>
    <dgm:pt modelId="{95E9A227-DA0C-4889-BB4B-908CC0896D78}" type="parTrans" cxnId="{396AE40A-4D53-4D1B-9BE5-990817474275}">
      <dgm:prSet/>
      <dgm:spPr/>
      <dgm:t>
        <a:bodyPr rtlCol="0"/>
        <a:lstStyle/>
        <a:p>
          <a:pPr rtl="0"/>
          <a:endParaRPr lang="fr-FR" sz="1600" noProof="0" dirty="0">
            <a:solidFill>
              <a:schemeClr val="tx1"/>
            </a:solidFill>
          </a:endParaRPr>
        </a:p>
      </dgm:t>
    </dgm:pt>
    <dgm:pt modelId="{D2C6A091-2138-40DF-902A-DADF7C0A858A}" type="sibTrans" cxnId="{396AE40A-4D53-4D1B-9BE5-990817474275}">
      <dgm:prSet/>
      <dgm:spPr/>
      <dgm:t>
        <a:bodyPr rtlCol="0"/>
        <a:lstStyle/>
        <a:p>
          <a:pPr rtl="0"/>
          <a:endParaRPr lang="fr-FR" sz="1600" noProof="0" dirty="0">
            <a:solidFill>
              <a:schemeClr val="tx1"/>
            </a:solidFill>
          </a:endParaRPr>
        </a:p>
      </dgm:t>
    </dgm:pt>
    <dgm:pt modelId="{9AF246AA-09BA-483A-95B2-66DE99600D52}">
      <dgm:prSet phldrT="[Text]" custT="1"/>
      <dgm:spPr>
        <a:noFill/>
        <a:ln>
          <a:solidFill>
            <a:schemeClr val="accent1"/>
          </a:solidFill>
          <a:prstDash val="lgDash"/>
        </a:ln>
      </dgm:spPr>
      <dgm:t>
        <a:bodyPr rtlCol="0"/>
        <a:lstStyle/>
        <a:p>
          <a:pPr rtl="0"/>
          <a:r>
            <a:rPr lang="fr-FR" sz="1600" b="1" noProof="0" dirty="0">
              <a:solidFill>
                <a:schemeClr val="tx1"/>
              </a:solidFill>
            </a:rPr>
            <a:t>Formation : </a:t>
          </a:r>
          <a:br>
            <a:rPr lang="fr-FR" sz="1600" noProof="0" dirty="0">
              <a:solidFill>
                <a:schemeClr val="tx1"/>
              </a:solidFill>
            </a:rPr>
          </a:br>
          <a:r>
            <a:rPr lang="fr-FR" sz="1600" noProof="0" dirty="0">
              <a:solidFill>
                <a:schemeClr val="tx1"/>
              </a:solidFill>
            </a:rPr>
            <a:t>Présentiel du 14/09 au 30/10</a:t>
          </a:r>
        </a:p>
        <a:p>
          <a:pPr rtl="0"/>
          <a:r>
            <a:rPr lang="fr-FR" sz="1600" noProof="0" dirty="0">
              <a:solidFill>
                <a:schemeClr val="tx1"/>
              </a:solidFill>
            </a:rPr>
            <a:t>Télé présentiel du 02/11 au 01/02</a:t>
          </a:r>
        </a:p>
      </dgm:t>
    </dgm:pt>
    <dgm:pt modelId="{C9CB9CCD-885C-4C1A-9190-7743B83ADCF6}" type="parTrans" cxnId="{96720A22-49E5-42B3-A8B4-CD9BDEE08C00}">
      <dgm:prSet/>
      <dgm:spPr/>
      <dgm:t>
        <a:bodyPr rtlCol="0"/>
        <a:lstStyle/>
        <a:p>
          <a:pPr rtl="0"/>
          <a:endParaRPr lang="fr-FR" sz="1600" noProof="0" dirty="0">
            <a:solidFill>
              <a:schemeClr val="tx1"/>
            </a:solidFill>
          </a:endParaRPr>
        </a:p>
      </dgm:t>
    </dgm:pt>
    <dgm:pt modelId="{EE3646C7-4509-45CA-8EEC-BA8F436CA923}" type="sibTrans" cxnId="{96720A22-49E5-42B3-A8B4-CD9BDEE08C00}">
      <dgm:prSet/>
      <dgm:spPr/>
      <dgm:t>
        <a:bodyPr rtlCol="0"/>
        <a:lstStyle/>
        <a:p>
          <a:pPr rtl="0"/>
          <a:endParaRPr lang="fr-FR" sz="1600" noProof="0" dirty="0">
            <a:solidFill>
              <a:schemeClr val="tx1"/>
            </a:solidFill>
          </a:endParaRPr>
        </a:p>
      </dgm:t>
    </dgm:pt>
    <dgm:pt modelId="{92654547-E6AF-4C21-813C-FC394A15A681}" type="pres">
      <dgm:prSet presAssocID="{1BF214FB-8585-4C85-83D7-47164AAD632D}" presName="diagram" presStyleCnt="0">
        <dgm:presLayoutVars>
          <dgm:dir/>
          <dgm:resizeHandles val="exact"/>
        </dgm:presLayoutVars>
      </dgm:prSet>
      <dgm:spPr/>
    </dgm:pt>
    <dgm:pt modelId="{250A4AD9-9384-455C-AF51-202B08254D55}" type="pres">
      <dgm:prSet presAssocID="{888C3ED4-9510-4000-A70F-AAD75B5EBD43}" presName="node" presStyleLbl="node1" presStyleIdx="0" presStyleCnt="6">
        <dgm:presLayoutVars>
          <dgm:bulletEnabled val="1"/>
        </dgm:presLayoutVars>
      </dgm:prSet>
      <dgm:spPr/>
    </dgm:pt>
    <dgm:pt modelId="{4651146E-6BCD-4FBD-9BFD-AFBFF51DA873}" type="pres">
      <dgm:prSet presAssocID="{91778D6F-210D-40E1-9F4A-4CEEC2F76790}" presName="sibTrans" presStyleCnt="0"/>
      <dgm:spPr/>
    </dgm:pt>
    <dgm:pt modelId="{7A5B3E65-9777-4EF6-A5E1-C35B895D487A}" type="pres">
      <dgm:prSet presAssocID="{016586D9-2DB5-4AA6-BA9F-9EDDC0510C29}" presName="node" presStyleLbl="node1" presStyleIdx="1" presStyleCnt="6">
        <dgm:presLayoutVars>
          <dgm:bulletEnabled val="1"/>
        </dgm:presLayoutVars>
      </dgm:prSet>
      <dgm:spPr/>
    </dgm:pt>
    <dgm:pt modelId="{8C3FA750-50B3-4A61-AE6A-6E262BD92BF1}" type="pres">
      <dgm:prSet presAssocID="{59DA38EC-31CE-4170-A454-97D5E30BDBA8}" presName="sibTrans" presStyleCnt="0"/>
      <dgm:spPr/>
    </dgm:pt>
    <dgm:pt modelId="{98736366-53F9-49EF-9094-E77CAF66F377}" type="pres">
      <dgm:prSet presAssocID="{F1A4D444-33C8-420D-922B-B4D83B96C7C2}" presName="node" presStyleLbl="node1" presStyleIdx="2" presStyleCnt="6">
        <dgm:presLayoutVars>
          <dgm:bulletEnabled val="1"/>
        </dgm:presLayoutVars>
      </dgm:prSet>
      <dgm:spPr/>
    </dgm:pt>
    <dgm:pt modelId="{184FD239-07E4-4D73-B5DB-F0618A654FA9}" type="pres">
      <dgm:prSet presAssocID="{68A763C5-D2C0-42B7-9415-66617A5D147E}" presName="sibTrans" presStyleCnt="0"/>
      <dgm:spPr/>
    </dgm:pt>
    <dgm:pt modelId="{E111D404-B88B-44E6-839A-F40E9BF97271}" type="pres">
      <dgm:prSet presAssocID="{51EB5745-8AAE-421D-874F-13491FF3F307}" presName="node" presStyleLbl="node1" presStyleIdx="3" presStyleCnt="6">
        <dgm:presLayoutVars>
          <dgm:bulletEnabled val="1"/>
        </dgm:presLayoutVars>
      </dgm:prSet>
      <dgm:spPr/>
    </dgm:pt>
    <dgm:pt modelId="{D747113C-6AAD-4D6D-B469-D8C2782852AE}" type="pres">
      <dgm:prSet presAssocID="{CEAC77A3-F019-4EB6-A67A-D01EA028A855}" presName="sibTrans" presStyleCnt="0"/>
      <dgm:spPr/>
    </dgm:pt>
    <dgm:pt modelId="{8298FD8A-4BE2-4FB3-B18E-E031C2BD42AC}" type="pres">
      <dgm:prSet presAssocID="{10DC8D50-E48F-4C14-846C-4F6CA479EED8}" presName="node" presStyleLbl="node1" presStyleIdx="4" presStyleCnt="6">
        <dgm:presLayoutVars>
          <dgm:bulletEnabled val="1"/>
        </dgm:presLayoutVars>
      </dgm:prSet>
      <dgm:spPr/>
    </dgm:pt>
    <dgm:pt modelId="{40AAEEEF-B0A3-4A11-9E22-47246DBF72EC}" type="pres">
      <dgm:prSet presAssocID="{D2C6A091-2138-40DF-902A-DADF7C0A858A}" presName="sibTrans" presStyleCnt="0"/>
      <dgm:spPr/>
    </dgm:pt>
    <dgm:pt modelId="{F7AE4263-220C-4194-B4E9-8B096817D988}" type="pres">
      <dgm:prSet presAssocID="{9AF246AA-09BA-483A-95B2-66DE99600D52}" presName="node" presStyleLbl="node1" presStyleIdx="5" presStyleCnt="6">
        <dgm:presLayoutVars>
          <dgm:bulletEnabled val="1"/>
        </dgm:presLayoutVars>
      </dgm:prSet>
      <dgm:spPr/>
    </dgm:pt>
  </dgm:ptLst>
  <dgm:cxnLst>
    <dgm:cxn modelId="{7DAD2D03-DF1E-42BF-967E-087CA55A7517}" type="presOf" srcId="{51EB5745-8AAE-421D-874F-13491FF3F307}" destId="{E111D404-B88B-44E6-839A-F40E9BF97271}" srcOrd="0" destOrd="0" presId="urn:microsoft.com/office/officeart/2005/8/layout/default"/>
    <dgm:cxn modelId="{396AE40A-4D53-4D1B-9BE5-990817474275}" srcId="{1BF214FB-8585-4C85-83D7-47164AAD632D}" destId="{10DC8D50-E48F-4C14-846C-4F6CA479EED8}" srcOrd="4" destOrd="0" parTransId="{95E9A227-DA0C-4889-BB4B-908CC0896D78}" sibTransId="{D2C6A091-2138-40DF-902A-DADF7C0A858A}"/>
    <dgm:cxn modelId="{96720A22-49E5-42B3-A8B4-CD9BDEE08C00}" srcId="{1BF214FB-8585-4C85-83D7-47164AAD632D}" destId="{9AF246AA-09BA-483A-95B2-66DE99600D52}" srcOrd="5" destOrd="0" parTransId="{C9CB9CCD-885C-4C1A-9190-7743B83ADCF6}" sibTransId="{EE3646C7-4509-45CA-8EEC-BA8F436CA923}"/>
    <dgm:cxn modelId="{59AEF528-637A-42FE-89B9-BC2D21624135}" type="presOf" srcId="{F1A4D444-33C8-420D-922B-B4D83B96C7C2}" destId="{98736366-53F9-49EF-9094-E77CAF66F377}" srcOrd="0" destOrd="0" presId="urn:microsoft.com/office/officeart/2005/8/layout/default"/>
    <dgm:cxn modelId="{61F7C260-BB9F-4EAB-A166-C8B477418C19}" srcId="{1BF214FB-8585-4C85-83D7-47164AAD632D}" destId="{F1A4D444-33C8-420D-922B-B4D83B96C7C2}" srcOrd="2" destOrd="0" parTransId="{AFA9A2E5-05CF-4291-BDAC-40FF2BA0C123}" sibTransId="{68A763C5-D2C0-42B7-9415-66617A5D147E}"/>
    <dgm:cxn modelId="{E7A50B49-7597-4D6A-A8AB-E00237D2C558}" srcId="{1BF214FB-8585-4C85-83D7-47164AAD632D}" destId="{888C3ED4-9510-4000-A70F-AAD75B5EBD43}" srcOrd="0" destOrd="0" parTransId="{4F31B688-999B-4752-86CF-5AFFBDD2FB2C}" sibTransId="{91778D6F-210D-40E1-9F4A-4CEEC2F76790}"/>
    <dgm:cxn modelId="{03FFB34C-F2DE-4D1A-A377-DDE0CA287713}" srcId="{1BF214FB-8585-4C85-83D7-47164AAD632D}" destId="{016586D9-2DB5-4AA6-BA9F-9EDDC0510C29}" srcOrd="1" destOrd="0" parTransId="{D8622124-F306-4E87-AD72-8341309CD39F}" sibTransId="{59DA38EC-31CE-4170-A454-97D5E30BDBA8}"/>
    <dgm:cxn modelId="{2DB7B44F-8F33-4F07-8CDA-E8701BDA5F48}" type="presOf" srcId="{9AF246AA-09BA-483A-95B2-66DE99600D52}" destId="{F7AE4263-220C-4194-B4E9-8B096817D988}" srcOrd="0" destOrd="0" presId="urn:microsoft.com/office/officeart/2005/8/layout/default"/>
    <dgm:cxn modelId="{5417698C-B81D-43CE-B65E-853E416C5CBF}" type="presOf" srcId="{10DC8D50-E48F-4C14-846C-4F6CA479EED8}" destId="{8298FD8A-4BE2-4FB3-B18E-E031C2BD42AC}" srcOrd="0" destOrd="0" presId="urn:microsoft.com/office/officeart/2005/8/layout/default"/>
    <dgm:cxn modelId="{E6E74F99-5280-40DA-9E91-B5CA0A6346AB}" type="presOf" srcId="{016586D9-2DB5-4AA6-BA9F-9EDDC0510C29}" destId="{7A5B3E65-9777-4EF6-A5E1-C35B895D487A}" srcOrd="0" destOrd="0" presId="urn:microsoft.com/office/officeart/2005/8/layout/default"/>
    <dgm:cxn modelId="{E05021BE-B5A7-46E7-91FD-547B7247C89F}" type="presOf" srcId="{1BF214FB-8585-4C85-83D7-47164AAD632D}" destId="{92654547-E6AF-4C21-813C-FC394A15A681}" srcOrd="0" destOrd="0" presId="urn:microsoft.com/office/officeart/2005/8/layout/default"/>
    <dgm:cxn modelId="{C9A99AF7-ACD7-4108-8B57-DB7178590EB4}" type="presOf" srcId="{888C3ED4-9510-4000-A70F-AAD75B5EBD43}" destId="{250A4AD9-9384-455C-AF51-202B08254D55}" srcOrd="0" destOrd="0" presId="urn:microsoft.com/office/officeart/2005/8/layout/default"/>
    <dgm:cxn modelId="{ECCDC5FC-C4CD-4D27-8963-B2FB5DA8B711}" srcId="{1BF214FB-8585-4C85-83D7-47164AAD632D}" destId="{51EB5745-8AAE-421D-874F-13491FF3F307}" srcOrd="3" destOrd="0" parTransId="{4809E3DC-C136-4EC2-849F-2394A70DF32F}" sibTransId="{CEAC77A3-F019-4EB6-A67A-D01EA028A855}"/>
    <dgm:cxn modelId="{A6017E7B-72B2-4BF3-955B-1883BD7EE2B8}" type="presParOf" srcId="{92654547-E6AF-4C21-813C-FC394A15A681}" destId="{250A4AD9-9384-455C-AF51-202B08254D55}" srcOrd="0" destOrd="0" presId="urn:microsoft.com/office/officeart/2005/8/layout/default"/>
    <dgm:cxn modelId="{255B7F46-ABE6-470D-AA44-251223966F8D}" type="presParOf" srcId="{92654547-E6AF-4C21-813C-FC394A15A681}" destId="{4651146E-6BCD-4FBD-9BFD-AFBFF51DA873}" srcOrd="1" destOrd="0" presId="urn:microsoft.com/office/officeart/2005/8/layout/default"/>
    <dgm:cxn modelId="{CD53A123-40E6-4CC9-95B9-52C5E139CC3B}" type="presParOf" srcId="{92654547-E6AF-4C21-813C-FC394A15A681}" destId="{7A5B3E65-9777-4EF6-A5E1-C35B895D487A}" srcOrd="2" destOrd="0" presId="urn:microsoft.com/office/officeart/2005/8/layout/default"/>
    <dgm:cxn modelId="{A4BB538E-6F9B-49AD-BFF4-9659A15FAF78}" type="presParOf" srcId="{92654547-E6AF-4C21-813C-FC394A15A681}" destId="{8C3FA750-50B3-4A61-AE6A-6E262BD92BF1}" srcOrd="3" destOrd="0" presId="urn:microsoft.com/office/officeart/2005/8/layout/default"/>
    <dgm:cxn modelId="{24900E1C-4414-43CE-9DCA-A2B5BF9C54D9}" type="presParOf" srcId="{92654547-E6AF-4C21-813C-FC394A15A681}" destId="{98736366-53F9-49EF-9094-E77CAF66F377}" srcOrd="4" destOrd="0" presId="urn:microsoft.com/office/officeart/2005/8/layout/default"/>
    <dgm:cxn modelId="{B226722C-D110-484F-B8A6-C72629260C42}" type="presParOf" srcId="{92654547-E6AF-4C21-813C-FC394A15A681}" destId="{184FD239-07E4-4D73-B5DB-F0618A654FA9}" srcOrd="5" destOrd="0" presId="urn:microsoft.com/office/officeart/2005/8/layout/default"/>
    <dgm:cxn modelId="{A731B613-C92F-4045-B8CD-F8D6EE0E6F67}" type="presParOf" srcId="{92654547-E6AF-4C21-813C-FC394A15A681}" destId="{E111D404-B88B-44E6-839A-F40E9BF97271}" srcOrd="6" destOrd="0" presId="urn:microsoft.com/office/officeart/2005/8/layout/default"/>
    <dgm:cxn modelId="{5DB6BD3F-AF14-47AF-B075-AF96B9BED870}" type="presParOf" srcId="{92654547-E6AF-4C21-813C-FC394A15A681}" destId="{D747113C-6AAD-4D6D-B469-D8C2782852AE}" srcOrd="7" destOrd="0" presId="urn:microsoft.com/office/officeart/2005/8/layout/default"/>
    <dgm:cxn modelId="{0BE13472-CCE2-41AA-B714-B81EE5CD8099}" type="presParOf" srcId="{92654547-E6AF-4C21-813C-FC394A15A681}" destId="{8298FD8A-4BE2-4FB3-B18E-E031C2BD42AC}" srcOrd="8" destOrd="0" presId="urn:microsoft.com/office/officeart/2005/8/layout/default"/>
    <dgm:cxn modelId="{F31D8D60-8D45-4CF8-A588-AFEFAFB4923D}" type="presParOf" srcId="{92654547-E6AF-4C21-813C-FC394A15A681}" destId="{40AAEEEF-B0A3-4A11-9E22-47246DBF72EC}" srcOrd="9" destOrd="0" presId="urn:microsoft.com/office/officeart/2005/8/layout/default"/>
    <dgm:cxn modelId="{79DE278C-9500-44C0-A32A-DEFFC3BCFE5F}" type="presParOf" srcId="{92654547-E6AF-4C21-813C-FC394A15A681}" destId="{F7AE4263-220C-4194-B4E9-8B096817D988}"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7951F77-4E36-4893-91C6-3151A6D51694}" type="doc">
      <dgm:prSet loTypeId="urn:microsoft.com/office/officeart/2018/2/layout/IconVerticalSolidList#1" loCatId="icon" qsTypeId="urn:microsoft.com/office/officeart/2005/8/quickstyle/simple1" qsCatId="simple" csTypeId="urn:microsoft.com/office/officeart/2018/5/colors/Iconchunking_neutralbg_colorful1" csCatId="colorful" phldr="1"/>
      <dgm:spPr/>
      <dgm:t>
        <a:bodyPr rtlCol="0"/>
        <a:lstStyle/>
        <a:p>
          <a:pPr rtl="0"/>
          <a:endParaRPr lang="en-US"/>
        </a:p>
      </dgm:t>
    </dgm:pt>
    <dgm:pt modelId="{65B3944D-D926-4D0F-A305-F5740000747A}">
      <dgm:prSet custT="1"/>
      <dgm:spPr/>
      <dgm:t>
        <a:bodyPr rtlCol="0"/>
        <a:lstStyle/>
        <a:p>
          <a:pPr rtl="0"/>
          <a:r>
            <a:rPr lang="fr-FR" sz="2000" b="1" i="0" noProof="0" dirty="0">
              <a:solidFill>
                <a:schemeClr val="bg1"/>
              </a:solidFill>
            </a:rPr>
            <a:t>LinkedIn</a:t>
          </a:r>
          <a:br>
            <a:rPr lang="fr-FR" sz="2000" b="0" i="0" noProof="0" dirty="0">
              <a:solidFill>
                <a:schemeClr val="bg1"/>
              </a:solidFill>
            </a:rPr>
          </a:br>
          <a:r>
            <a:rPr lang="fr-FR" sz="1600" b="0" i="0" noProof="0" dirty="0">
              <a:solidFill>
                <a:schemeClr val="bg1"/>
              </a:solidFill>
            </a:rPr>
            <a:t>https://www.linkedin.com/in/marina-vandenbosch-52936a1a2/</a:t>
          </a:r>
        </a:p>
      </dgm:t>
    </dgm:pt>
    <dgm:pt modelId="{2EA7AC4A-E82B-43F0-A6EA-F599428578FC}" type="parTrans" cxnId="{92D3A76D-ADBB-49F3-861D-D2B74F81812E}">
      <dgm:prSet/>
      <dgm:spPr/>
      <dgm:t>
        <a:bodyPr rtlCol="0"/>
        <a:lstStyle/>
        <a:p>
          <a:pPr rtl="0"/>
          <a:endParaRPr lang="fr-FR" sz="1600" b="0" i="0" noProof="0" dirty="0"/>
        </a:p>
      </dgm:t>
    </dgm:pt>
    <dgm:pt modelId="{8862CE7B-AE72-45E8-B982-5279C14F7985}" type="sibTrans" cxnId="{92D3A76D-ADBB-49F3-861D-D2B74F81812E}">
      <dgm:prSet/>
      <dgm:spPr/>
      <dgm:t>
        <a:bodyPr rtlCol="0"/>
        <a:lstStyle/>
        <a:p>
          <a:pPr rtl="0"/>
          <a:endParaRPr lang="fr-FR" sz="1600" b="0" i="0" noProof="0" dirty="0"/>
        </a:p>
      </dgm:t>
    </dgm:pt>
    <dgm:pt modelId="{223932EA-8A4D-4270-95C3-913761557237}">
      <dgm:prSet custT="1"/>
      <dgm:spPr/>
      <dgm:t>
        <a:bodyPr rtlCol="0"/>
        <a:lstStyle/>
        <a:p>
          <a:pPr rtl="0"/>
          <a:r>
            <a:rPr lang="fr-FR" sz="2000" b="1" i="0" noProof="0" dirty="0">
              <a:solidFill>
                <a:schemeClr val="bg1"/>
              </a:solidFill>
            </a:rPr>
            <a:t>Twitter</a:t>
          </a:r>
          <a:br>
            <a:rPr lang="fr-FR" sz="2000" b="0" i="0" noProof="0" dirty="0">
              <a:solidFill>
                <a:schemeClr val="bg1"/>
              </a:solidFill>
            </a:rPr>
          </a:br>
          <a:r>
            <a:rPr lang="fr-FR" sz="1600" b="0" i="0" noProof="0" dirty="0">
              <a:solidFill>
                <a:schemeClr val="bg1"/>
              </a:solidFill>
            </a:rPr>
            <a:t>@</a:t>
          </a:r>
          <a:r>
            <a:rPr lang="fr-FR" sz="1600" b="0" i="0" dirty="0">
              <a:solidFill>
                <a:schemeClr val="bg1"/>
              </a:solidFill>
            </a:rPr>
            <a:t>MarinaVANDENBO6</a:t>
          </a:r>
          <a:endParaRPr lang="fr-FR" sz="1600" b="0" i="0" noProof="0" dirty="0">
            <a:solidFill>
              <a:schemeClr val="bg1"/>
            </a:solidFill>
          </a:endParaRPr>
        </a:p>
      </dgm:t>
    </dgm:pt>
    <dgm:pt modelId="{E01D4CB3-97D0-4857-AF09-DED2BE24BAAC}" type="parTrans" cxnId="{E37D9CF8-DFE4-4379-9C72-27346573699A}">
      <dgm:prSet/>
      <dgm:spPr/>
      <dgm:t>
        <a:bodyPr rtlCol="0"/>
        <a:lstStyle/>
        <a:p>
          <a:pPr rtl="0"/>
          <a:endParaRPr lang="fr-FR" sz="1600" b="0" i="0" noProof="0" dirty="0"/>
        </a:p>
      </dgm:t>
    </dgm:pt>
    <dgm:pt modelId="{C201C5C8-D4F2-4559-AF23-68BB4B3E7FB1}" type="sibTrans" cxnId="{E37D9CF8-DFE4-4379-9C72-27346573699A}">
      <dgm:prSet/>
      <dgm:spPr/>
      <dgm:t>
        <a:bodyPr rtlCol="0"/>
        <a:lstStyle/>
        <a:p>
          <a:pPr rtl="0"/>
          <a:endParaRPr lang="fr-FR" sz="1600" b="0" i="0" noProof="0" dirty="0"/>
        </a:p>
      </dgm:t>
    </dgm:pt>
    <dgm:pt modelId="{BC68B812-A325-41D8-A08E-C2392666DF66}">
      <dgm:prSet custT="1"/>
      <dgm:spPr/>
      <dgm:t>
        <a:bodyPr rtlCol="0"/>
        <a:lstStyle/>
        <a:p>
          <a:pPr rtl="0"/>
          <a:r>
            <a:rPr lang="fr-FR" sz="2000" b="1" i="0" noProof="0" dirty="0">
              <a:solidFill>
                <a:schemeClr val="bg1"/>
              </a:solidFill>
            </a:rPr>
            <a:t>E-mail</a:t>
          </a:r>
          <a:br>
            <a:rPr lang="fr-FR" sz="2000" b="0" i="0" noProof="0" dirty="0">
              <a:solidFill>
                <a:schemeClr val="bg1"/>
              </a:solidFill>
            </a:rPr>
          </a:br>
          <a:r>
            <a:rPr lang="fr-FR" sz="1600" b="0" i="0" noProof="0" dirty="0">
              <a:solidFill>
                <a:schemeClr val="bg1"/>
              </a:solidFill>
            </a:rPr>
            <a:t>marina.vandenbosch@outlook.fr</a:t>
          </a:r>
        </a:p>
      </dgm:t>
    </dgm:pt>
    <dgm:pt modelId="{23A01A1D-B409-49E7-91BA-2321B9A237C2}" type="parTrans" cxnId="{AAD26E9B-C129-46B7-BFCC-98D5999B6B9A}">
      <dgm:prSet/>
      <dgm:spPr/>
      <dgm:t>
        <a:bodyPr rtlCol="0"/>
        <a:lstStyle/>
        <a:p>
          <a:pPr rtl="0"/>
          <a:endParaRPr lang="fr-FR" sz="1600" b="0" i="0" noProof="0" dirty="0"/>
        </a:p>
      </dgm:t>
    </dgm:pt>
    <dgm:pt modelId="{E950D3C2-0472-429B-98B0-86C856FA65A1}" type="sibTrans" cxnId="{AAD26E9B-C129-46B7-BFCC-98D5999B6B9A}">
      <dgm:prSet/>
      <dgm:spPr/>
      <dgm:t>
        <a:bodyPr rtlCol="0"/>
        <a:lstStyle/>
        <a:p>
          <a:pPr rtl="0"/>
          <a:endParaRPr lang="fr-FR" sz="1600" b="0" i="0" noProof="0" dirty="0"/>
        </a:p>
      </dgm:t>
    </dgm:pt>
    <dgm:pt modelId="{7D1766B6-66CF-40CE-9693-BD20AFFFA3C9}">
      <dgm:prSet custT="1"/>
      <dgm:spPr/>
      <dgm:t>
        <a:bodyPr rtlCol="0"/>
        <a:lstStyle/>
        <a:p>
          <a:pPr rtl="0"/>
          <a:r>
            <a:rPr lang="fr-FR" sz="2000" b="1" i="0" noProof="0" dirty="0">
              <a:solidFill>
                <a:schemeClr val="bg1"/>
              </a:solidFill>
            </a:rPr>
            <a:t>Téléphone</a:t>
          </a:r>
          <a:br>
            <a:rPr lang="fr-FR" sz="2000" b="0" i="0" noProof="0" dirty="0">
              <a:solidFill>
                <a:schemeClr val="bg1"/>
              </a:solidFill>
            </a:rPr>
          </a:br>
          <a:r>
            <a:rPr lang="fr-FR" sz="1600" b="0" i="0" noProof="0" dirty="0">
              <a:solidFill>
                <a:schemeClr val="bg1"/>
              </a:solidFill>
            </a:rPr>
            <a:t>06.23.81.64.14</a:t>
          </a:r>
        </a:p>
      </dgm:t>
    </dgm:pt>
    <dgm:pt modelId="{76694DF4-F7BE-4AF1-9E12-BAEDD42D9ED3}" type="parTrans" cxnId="{EA0F618E-4C96-42F0-9E3C-66B0158BCCBE}">
      <dgm:prSet/>
      <dgm:spPr/>
      <dgm:t>
        <a:bodyPr rtlCol="0"/>
        <a:lstStyle/>
        <a:p>
          <a:pPr rtl="0"/>
          <a:endParaRPr lang="fr-FR" sz="1600" b="0" i="0" noProof="0" dirty="0"/>
        </a:p>
      </dgm:t>
    </dgm:pt>
    <dgm:pt modelId="{0C6A2CC7-5741-4D63-A8FF-E7E06F0D1222}" type="sibTrans" cxnId="{EA0F618E-4C96-42F0-9E3C-66B0158BCCBE}">
      <dgm:prSet/>
      <dgm:spPr/>
      <dgm:t>
        <a:bodyPr rtlCol="0"/>
        <a:lstStyle/>
        <a:p>
          <a:pPr rtl="0"/>
          <a:endParaRPr lang="fr-FR" sz="1600" b="0" i="0" noProof="0" dirty="0"/>
        </a:p>
      </dgm:t>
    </dgm:pt>
    <dgm:pt modelId="{F61FEBF0-CB2F-4364-8F44-722FB7578D18}" type="pres">
      <dgm:prSet presAssocID="{D7951F77-4E36-4893-91C6-3151A6D51694}" presName="root" presStyleCnt="0">
        <dgm:presLayoutVars>
          <dgm:dir/>
          <dgm:resizeHandles val="exact"/>
        </dgm:presLayoutVars>
      </dgm:prSet>
      <dgm:spPr/>
    </dgm:pt>
    <dgm:pt modelId="{F50C455E-839B-4494-8D06-326978CB28A7}" type="pres">
      <dgm:prSet presAssocID="{65B3944D-D926-4D0F-A305-F5740000747A}" presName="compNode" presStyleCnt="0"/>
      <dgm:spPr/>
    </dgm:pt>
    <dgm:pt modelId="{1DA8A0A9-929F-455B-B8BD-92EC86B6A862}" type="pres">
      <dgm:prSet presAssocID="{65B3944D-D926-4D0F-A305-F5740000747A}" presName="bgRect" presStyleLbl="bgShp" presStyleIdx="0" presStyleCnt="4"/>
      <dgm:spPr>
        <a:prstGeom prst="rect">
          <a:avLst/>
        </a:prstGeom>
        <a:noFill/>
        <a:ln w="22225">
          <a:noFill/>
        </a:ln>
        <a:effectLst/>
      </dgm:spPr>
    </dgm:pt>
    <dgm:pt modelId="{70C56EED-B0B5-4180-A100-474B69DE81C3}" type="pres">
      <dgm:prSet presAssocID="{65B3944D-D926-4D0F-A305-F5740000747A}" presName="iconRect" presStyleLbl="node1" presStyleIdx="0" presStyleCnt="4"/>
      <dgm:spPr>
        <a:blipFill>
          <a:blip xmlns:r="http://schemas.openxmlformats.org/officeDocument/2006/relationships" r:embed="rId1" cstate="screen">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nnected"/>
        </a:ext>
      </dgm:extLst>
    </dgm:pt>
    <dgm:pt modelId="{1827E2BA-EA13-4751-82F2-976CBDED6C82}" type="pres">
      <dgm:prSet presAssocID="{65B3944D-D926-4D0F-A305-F5740000747A}" presName="spaceRect" presStyleCnt="0"/>
      <dgm:spPr/>
    </dgm:pt>
    <dgm:pt modelId="{C38A5A37-0883-4EE3-9002-010A6D324785}" type="pres">
      <dgm:prSet presAssocID="{65B3944D-D926-4D0F-A305-F5740000747A}" presName="parTx" presStyleLbl="revTx" presStyleIdx="0" presStyleCnt="4">
        <dgm:presLayoutVars>
          <dgm:chMax val="0"/>
          <dgm:chPref val="0"/>
        </dgm:presLayoutVars>
      </dgm:prSet>
      <dgm:spPr/>
    </dgm:pt>
    <dgm:pt modelId="{21CE6EA1-CB92-41CD-8FAE-4CFF03E26BE6}" type="pres">
      <dgm:prSet presAssocID="{8862CE7B-AE72-45E8-B982-5279C14F7985}" presName="sibTrans" presStyleCnt="0"/>
      <dgm:spPr/>
    </dgm:pt>
    <dgm:pt modelId="{B92A22D8-3945-4B03-98DB-8A590020AE99}" type="pres">
      <dgm:prSet presAssocID="{223932EA-8A4D-4270-95C3-913761557237}" presName="compNode" presStyleCnt="0"/>
      <dgm:spPr/>
    </dgm:pt>
    <dgm:pt modelId="{A7FEDAED-2CDA-4D2F-883D-8D7438E3B422}" type="pres">
      <dgm:prSet presAssocID="{223932EA-8A4D-4270-95C3-913761557237}" presName="bgRect" presStyleLbl="bgShp" presStyleIdx="1" presStyleCnt="4"/>
      <dgm:spPr>
        <a:prstGeom prst="rect">
          <a:avLst/>
        </a:prstGeom>
        <a:noFill/>
        <a:ln w="22225">
          <a:noFill/>
        </a:ln>
        <a:effectLst/>
      </dgm:spPr>
    </dgm:pt>
    <dgm:pt modelId="{7297DA32-36DE-4F9A-BB44-A3F001A7D7C3}" type="pres">
      <dgm:prSet presAssocID="{223932EA-8A4D-4270-95C3-913761557237}" presName="iconRect" presStyleLbl="node1" presStyleIdx="1" presStyleCnt="4"/>
      <dgm:spPr>
        <a:blipFill>
          <a:blip xmlns:r="http://schemas.openxmlformats.org/officeDocument/2006/relationships"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E3DC658D-83A0-48BE-9074-9EB3678901E1}" type="pres">
      <dgm:prSet presAssocID="{223932EA-8A4D-4270-95C3-913761557237}" presName="spaceRect" presStyleCnt="0"/>
      <dgm:spPr/>
    </dgm:pt>
    <dgm:pt modelId="{8F0FD205-8F23-4B47-859A-41BB69D2EDEE}" type="pres">
      <dgm:prSet presAssocID="{223932EA-8A4D-4270-95C3-913761557237}" presName="parTx" presStyleLbl="revTx" presStyleIdx="1" presStyleCnt="4">
        <dgm:presLayoutVars>
          <dgm:chMax val="0"/>
          <dgm:chPref val="0"/>
        </dgm:presLayoutVars>
      </dgm:prSet>
      <dgm:spPr/>
    </dgm:pt>
    <dgm:pt modelId="{AFA75C0E-13A0-4D0C-ACA8-B29E381BEF9A}" type="pres">
      <dgm:prSet presAssocID="{C201C5C8-D4F2-4559-AF23-68BB4B3E7FB1}" presName="sibTrans" presStyleCnt="0"/>
      <dgm:spPr/>
    </dgm:pt>
    <dgm:pt modelId="{763367BB-4527-4646-8015-D79C10A337E8}" type="pres">
      <dgm:prSet presAssocID="{BC68B812-A325-41D8-A08E-C2392666DF66}" presName="compNode" presStyleCnt="0"/>
      <dgm:spPr/>
    </dgm:pt>
    <dgm:pt modelId="{712D2B29-4977-4B70-ABE9-215A9E804015}" type="pres">
      <dgm:prSet presAssocID="{BC68B812-A325-41D8-A08E-C2392666DF66}" presName="bgRect" presStyleLbl="bgShp" presStyleIdx="2" presStyleCnt="4"/>
      <dgm:spPr>
        <a:prstGeom prst="rect">
          <a:avLst/>
        </a:prstGeom>
        <a:noFill/>
        <a:ln w="22225">
          <a:noFill/>
        </a:ln>
        <a:effectLst/>
      </dgm:spPr>
    </dgm:pt>
    <dgm:pt modelId="{6C7A9EF9-02EB-4D4D-A251-EC3A2F0EFD57}" type="pres">
      <dgm:prSet presAssocID="{BC68B812-A325-41D8-A08E-C2392666DF66}" presName="iconRect" presStyleLbl="node1" presStyleIdx="2" presStyleCnt="4"/>
      <dgm:spPr>
        <a:blipFill>
          <a:blip xmlns:r="http://schemas.openxmlformats.org/officeDocument/2006/relationships"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mail"/>
        </a:ext>
      </dgm:extLst>
    </dgm:pt>
    <dgm:pt modelId="{13497251-DF6D-4038-B1ED-CA29B33C0A2F}" type="pres">
      <dgm:prSet presAssocID="{BC68B812-A325-41D8-A08E-C2392666DF66}" presName="spaceRect" presStyleCnt="0"/>
      <dgm:spPr/>
    </dgm:pt>
    <dgm:pt modelId="{516FEABD-B159-4827-91AC-07F0FC9EFC37}" type="pres">
      <dgm:prSet presAssocID="{BC68B812-A325-41D8-A08E-C2392666DF66}" presName="parTx" presStyleLbl="revTx" presStyleIdx="2" presStyleCnt="4">
        <dgm:presLayoutVars>
          <dgm:chMax val="0"/>
          <dgm:chPref val="0"/>
        </dgm:presLayoutVars>
      </dgm:prSet>
      <dgm:spPr/>
    </dgm:pt>
    <dgm:pt modelId="{580E91A4-0DB6-46AF-871B-67918081435B}" type="pres">
      <dgm:prSet presAssocID="{E950D3C2-0472-429B-98B0-86C856FA65A1}" presName="sibTrans" presStyleCnt="0"/>
      <dgm:spPr/>
    </dgm:pt>
    <dgm:pt modelId="{DD57C002-1714-4E12-872A-FCE88CC043FE}" type="pres">
      <dgm:prSet presAssocID="{7D1766B6-66CF-40CE-9693-BD20AFFFA3C9}" presName="compNode" presStyleCnt="0"/>
      <dgm:spPr/>
    </dgm:pt>
    <dgm:pt modelId="{59534EC1-7FD9-454B-8378-AACE14683CA9}" type="pres">
      <dgm:prSet presAssocID="{7D1766B6-66CF-40CE-9693-BD20AFFFA3C9}" presName="bgRect" presStyleLbl="bgShp" presStyleIdx="3" presStyleCnt="4"/>
      <dgm:spPr>
        <a:prstGeom prst="rect">
          <a:avLst/>
        </a:prstGeom>
        <a:noFill/>
        <a:ln w="22225">
          <a:noFill/>
        </a:ln>
        <a:effectLst/>
      </dgm:spPr>
    </dgm:pt>
    <dgm:pt modelId="{E81A461C-9D61-4B88-8277-F9DC532D2140}" type="pres">
      <dgm:prSet presAssocID="{7D1766B6-66CF-40CE-9693-BD20AFFFA3C9}" presName="iconRect" presStyleLbl="node1" presStyleIdx="3" presStyleCnt="4"/>
      <dgm:spPr>
        <a:blipFill>
          <a:blip xmlns:r="http://schemas.openxmlformats.org/officeDocument/2006/relationships"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mart Phone"/>
        </a:ext>
      </dgm:extLst>
    </dgm:pt>
    <dgm:pt modelId="{79C87944-7AB8-4146-A381-E36FC48D5AE7}" type="pres">
      <dgm:prSet presAssocID="{7D1766B6-66CF-40CE-9693-BD20AFFFA3C9}" presName="spaceRect" presStyleCnt="0"/>
      <dgm:spPr/>
    </dgm:pt>
    <dgm:pt modelId="{CC81887C-6C6F-4E1A-BA2B-49AE8504B865}" type="pres">
      <dgm:prSet presAssocID="{7D1766B6-66CF-40CE-9693-BD20AFFFA3C9}" presName="parTx" presStyleLbl="revTx" presStyleIdx="3" presStyleCnt="4">
        <dgm:presLayoutVars>
          <dgm:chMax val="0"/>
          <dgm:chPref val="0"/>
        </dgm:presLayoutVars>
      </dgm:prSet>
      <dgm:spPr/>
    </dgm:pt>
  </dgm:ptLst>
  <dgm:cxnLst>
    <dgm:cxn modelId="{F79F3718-923D-468C-9B77-780F8F356013}" type="presOf" srcId="{223932EA-8A4D-4270-95C3-913761557237}" destId="{8F0FD205-8F23-4B47-859A-41BB69D2EDEE}" srcOrd="0" destOrd="0" presId="urn:microsoft.com/office/officeart/2018/2/layout/IconVerticalSolidList#1"/>
    <dgm:cxn modelId="{90986C5B-BF7B-4231-8046-782BAE77E788}" type="presOf" srcId="{BC68B812-A325-41D8-A08E-C2392666DF66}" destId="{516FEABD-B159-4827-91AC-07F0FC9EFC37}" srcOrd="0" destOrd="0" presId="urn:microsoft.com/office/officeart/2018/2/layout/IconVerticalSolidList#1"/>
    <dgm:cxn modelId="{92D3A76D-ADBB-49F3-861D-D2B74F81812E}" srcId="{D7951F77-4E36-4893-91C6-3151A6D51694}" destId="{65B3944D-D926-4D0F-A305-F5740000747A}" srcOrd="0" destOrd="0" parTransId="{2EA7AC4A-E82B-43F0-A6EA-F599428578FC}" sibTransId="{8862CE7B-AE72-45E8-B982-5279C14F7985}"/>
    <dgm:cxn modelId="{643FF34F-8DBA-4A80-B845-400878209600}" type="presOf" srcId="{7D1766B6-66CF-40CE-9693-BD20AFFFA3C9}" destId="{CC81887C-6C6F-4E1A-BA2B-49AE8504B865}" srcOrd="0" destOrd="0" presId="urn:microsoft.com/office/officeart/2018/2/layout/IconVerticalSolidList#1"/>
    <dgm:cxn modelId="{9D5AFC8C-3FE5-4AED-9F29-5D039E47B81F}" type="presOf" srcId="{D7951F77-4E36-4893-91C6-3151A6D51694}" destId="{F61FEBF0-CB2F-4364-8F44-722FB7578D18}" srcOrd="0" destOrd="0" presId="urn:microsoft.com/office/officeart/2018/2/layout/IconVerticalSolidList#1"/>
    <dgm:cxn modelId="{EA0F618E-4C96-42F0-9E3C-66B0158BCCBE}" srcId="{D7951F77-4E36-4893-91C6-3151A6D51694}" destId="{7D1766B6-66CF-40CE-9693-BD20AFFFA3C9}" srcOrd="3" destOrd="0" parTransId="{76694DF4-F7BE-4AF1-9E12-BAEDD42D9ED3}" sibTransId="{0C6A2CC7-5741-4D63-A8FF-E7E06F0D1222}"/>
    <dgm:cxn modelId="{AAD26E9B-C129-46B7-BFCC-98D5999B6B9A}" srcId="{D7951F77-4E36-4893-91C6-3151A6D51694}" destId="{BC68B812-A325-41D8-A08E-C2392666DF66}" srcOrd="2" destOrd="0" parTransId="{23A01A1D-B409-49E7-91BA-2321B9A237C2}" sibTransId="{E950D3C2-0472-429B-98B0-86C856FA65A1}"/>
    <dgm:cxn modelId="{F57AC0B7-F603-4C41-BF48-9041FAA60E8E}" type="presOf" srcId="{65B3944D-D926-4D0F-A305-F5740000747A}" destId="{C38A5A37-0883-4EE3-9002-010A6D324785}" srcOrd="0" destOrd="0" presId="urn:microsoft.com/office/officeart/2018/2/layout/IconVerticalSolidList#1"/>
    <dgm:cxn modelId="{E37D9CF8-DFE4-4379-9C72-27346573699A}" srcId="{D7951F77-4E36-4893-91C6-3151A6D51694}" destId="{223932EA-8A4D-4270-95C3-913761557237}" srcOrd="1" destOrd="0" parTransId="{E01D4CB3-97D0-4857-AF09-DED2BE24BAAC}" sibTransId="{C201C5C8-D4F2-4559-AF23-68BB4B3E7FB1}"/>
    <dgm:cxn modelId="{30F222E0-DF1F-4484-B140-6B7C6520EA89}" type="presParOf" srcId="{F61FEBF0-CB2F-4364-8F44-722FB7578D18}" destId="{F50C455E-839B-4494-8D06-326978CB28A7}" srcOrd="0" destOrd="0" presId="urn:microsoft.com/office/officeart/2018/2/layout/IconVerticalSolidList#1"/>
    <dgm:cxn modelId="{4FA9135E-4FFF-4848-9413-1BF026DB0BED}" type="presParOf" srcId="{F50C455E-839B-4494-8D06-326978CB28A7}" destId="{1DA8A0A9-929F-455B-B8BD-92EC86B6A862}" srcOrd="0" destOrd="0" presId="urn:microsoft.com/office/officeart/2018/2/layout/IconVerticalSolidList#1"/>
    <dgm:cxn modelId="{D16731A0-71A2-43AF-BF53-727392BD9F51}" type="presParOf" srcId="{F50C455E-839B-4494-8D06-326978CB28A7}" destId="{70C56EED-B0B5-4180-A100-474B69DE81C3}" srcOrd="1" destOrd="0" presId="urn:microsoft.com/office/officeart/2018/2/layout/IconVerticalSolidList#1"/>
    <dgm:cxn modelId="{4A8AA9B9-F7DD-4A1D-B570-4456CEC74161}" type="presParOf" srcId="{F50C455E-839B-4494-8D06-326978CB28A7}" destId="{1827E2BA-EA13-4751-82F2-976CBDED6C82}" srcOrd="2" destOrd="0" presId="urn:microsoft.com/office/officeart/2018/2/layout/IconVerticalSolidList#1"/>
    <dgm:cxn modelId="{DDE1A35C-0892-4749-9900-354FF724E1E5}" type="presParOf" srcId="{F50C455E-839B-4494-8D06-326978CB28A7}" destId="{C38A5A37-0883-4EE3-9002-010A6D324785}" srcOrd="3" destOrd="0" presId="urn:microsoft.com/office/officeart/2018/2/layout/IconVerticalSolidList#1"/>
    <dgm:cxn modelId="{D3D3D519-863B-49A0-9C3F-051416EA153D}" type="presParOf" srcId="{F61FEBF0-CB2F-4364-8F44-722FB7578D18}" destId="{21CE6EA1-CB92-41CD-8FAE-4CFF03E26BE6}" srcOrd="1" destOrd="0" presId="urn:microsoft.com/office/officeart/2018/2/layout/IconVerticalSolidList#1"/>
    <dgm:cxn modelId="{9D15FC18-0098-4A72-8D76-E82F2C2E180C}" type="presParOf" srcId="{F61FEBF0-CB2F-4364-8F44-722FB7578D18}" destId="{B92A22D8-3945-4B03-98DB-8A590020AE99}" srcOrd="2" destOrd="0" presId="urn:microsoft.com/office/officeart/2018/2/layout/IconVerticalSolidList#1"/>
    <dgm:cxn modelId="{7BC74BD9-A7ED-4402-9D3B-B1A5776A7EAD}" type="presParOf" srcId="{B92A22D8-3945-4B03-98DB-8A590020AE99}" destId="{A7FEDAED-2CDA-4D2F-883D-8D7438E3B422}" srcOrd="0" destOrd="0" presId="urn:microsoft.com/office/officeart/2018/2/layout/IconVerticalSolidList#1"/>
    <dgm:cxn modelId="{8C85A1A0-97AB-4188-8D32-DBD98A9FDB6A}" type="presParOf" srcId="{B92A22D8-3945-4B03-98DB-8A590020AE99}" destId="{7297DA32-36DE-4F9A-BB44-A3F001A7D7C3}" srcOrd="1" destOrd="0" presId="urn:microsoft.com/office/officeart/2018/2/layout/IconVerticalSolidList#1"/>
    <dgm:cxn modelId="{EB678E6A-2F37-4857-8F4D-6FB66B193092}" type="presParOf" srcId="{B92A22D8-3945-4B03-98DB-8A590020AE99}" destId="{E3DC658D-83A0-48BE-9074-9EB3678901E1}" srcOrd="2" destOrd="0" presId="urn:microsoft.com/office/officeart/2018/2/layout/IconVerticalSolidList#1"/>
    <dgm:cxn modelId="{08E40640-4D3B-4852-AF2D-2E0C224FF474}" type="presParOf" srcId="{B92A22D8-3945-4B03-98DB-8A590020AE99}" destId="{8F0FD205-8F23-4B47-859A-41BB69D2EDEE}" srcOrd="3" destOrd="0" presId="urn:microsoft.com/office/officeart/2018/2/layout/IconVerticalSolidList#1"/>
    <dgm:cxn modelId="{9C6E34DB-EF0D-43A5-A1E0-39D065733597}" type="presParOf" srcId="{F61FEBF0-CB2F-4364-8F44-722FB7578D18}" destId="{AFA75C0E-13A0-4D0C-ACA8-B29E381BEF9A}" srcOrd="3" destOrd="0" presId="urn:microsoft.com/office/officeart/2018/2/layout/IconVerticalSolidList#1"/>
    <dgm:cxn modelId="{AC8A67FF-09EA-4C04-AE25-5A9F33A57654}" type="presParOf" srcId="{F61FEBF0-CB2F-4364-8F44-722FB7578D18}" destId="{763367BB-4527-4646-8015-D79C10A337E8}" srcOrd="4" destOrd="0" presId="urn:microsoft.com/office/officeart/2018/2/layout/IconVerticalSolidList#1"/>
    <dgm:cxn modelId="{5BC094CB-F2E0-4918-9AC7-082F24D0AC9E}" type="presParOf" srcId="{763367BB-4527-4646-8015-D79C10A337E8}" destId="{712D2B29-4977-4B70-ABE9-215A9E804015}" srcOrd="0" destOrd="0" presId="urn:microsoft.com/office/officeart/2018/2/layout/IconVerticalSolidList#1"/>
    <dgm:cxn modelId="{8583FA80-D558-4B21-9EFE-C8F712D37D97}" type="presParOf" srcId="{763367BB-4527-4646-8015-D79C10A337E8}" destId="{6C7A9EF9-02EB-4D4D-A251-EC3A2F0EFD57}" srcOrd="1" destOrd="0" presId="urn:microsoft.com/office/officeart/2018/2/layout/IconVerticalSolidList#1"/>
    <dgm:cxn modelId="{FF2B3AFE-5D78-4AF4-BD5D-10DA64FD2E34}" type="presParOf" srcId="{763367BB-4527-4646-8015-D79C10A337E8}" destId="{13497251-DF6D-4038-B1ED-CA29B33C0A2F}" srcOrd="2" destOrd="0" presId="urn:microsoft.com/office/officeart/2018/2/layout/IconVerticalSolidList#1"/>
    <dgm:cxn modelId="{03E26A79-059D-4B0B-B311-C422C1F45874}" type="presParOf" srcId="{763367BB-4527-4646-8015-D79C10A337E8}" destId="{516FEABD-B159-4827-91AC-07F0FC9EFC37}" srcOrd="3" destOrd="0" presId="urn:microsoft.com/office/officeart/2018/2/layout/IconVerticalSolidList#1"/>
    <dgm:cxn modelId="{7DF7C674-8C32-4721-BFBF-41FDC484E9DE}" type="presParOf" srcId="{F61FEBF0-CB2F-4364-8F44-722FB7578D18}" destId="{580E91A4-0DB6-46AF-871B-67918081435B}" srcOrd="5" destOrd="0" presId="urn:microsoft.com/office/officeart/2018/2/layout/IconVerticalSolidList#1"/>
    <dgm:cxn modelId="{69E1E3B7-31C1-4B29-966A-E5A8BB0D531A}" type="presParOf" srcId="{F61FEBF0-CB2F-4364-8F44-722FB7578D18}" destId="{DD57C002-1714-4E12-872A-FCE88CC043FE}" srcOrd="6" destOrd="0" presId="urn:microsoft.com/office/officeart/2018/2/layout/IconVerticalSolidList#1"/>
    <dgm:cxn modelId="{EFAE7F8F-7259-4084-AAA5-1FF2B2F8421F}" type="presParOf" srcId="{DD57C002-1714-4E12-872A-FCE88CC043FE}" destId="{59534EC1-7FD9-454B-8378-AACE14683CA9}" srcOrd="0" destOrd="0" presId="urn:microsoft.com/office/officeart/2018/2/layout/IconVerticalSolidList#1"/>
    <dgm:cxn modelId="{800A25F1-C44E-4FE9-8A17-1481D23F9CD2}" type="presParOf" srcId="{DD57C002-1714-4E12-872A-FCE88CC043FE}" destId="{E81A461C-9D61-4B88-8277-F9DC532D2140}" srcOrd="1" destOrd="0" presId="urn:microsoft.com/office/officeart/2018/2/layout/IconVerticalSolidList#1"/>
    <dgm:cxn modelId="{A87D708E-7950-48D7-9212-063B037786BA}" type="presParOf" srcId="{DD57C002-1714-4E12-872A-FCE88CC043FE}" destId="{79C87944-7AB8-4146-A381-E36FC48D5AE7}" srcOrd="2" destOrd="0" presId="urn:microsoft.com/office/officeart/2018/2/layout/IconVerticalSolidList#1"/>
    <dgm:cxn modelId="{EC725DBF-F357-4C9A-A034-C4DE0610B5FD}" type="presParOf" srcId="{DD57C002-1714-4E12-872A-FCE88CC043FE}" destId="{CC81887C-6C6F-4E1A-BA2B-49AE8504B865}" srcOrd="3" destOrd="0" presId="urn:microsoft.com/office/officeart/2018/2/layout/IconVerticalSolidList#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0A4AD9-9384-455C-AF51-202B08254D55}">
      <dsp:nvSpPr>
        <dsp:cNvPr id="0" name=""/>
        <dsp:cNvSpPr/>
      </dsp:nvSpPr>
      <dsp:spPr>
        <a:xfrm>
          <a:off x="711" y="273370"/>
          <a:ext cx="2774629" cy="1664777"/>
        </a:xfrm>
        <a:prstGeom prst="rect">
          <a:avLst/>
        </a:prstGeom>
        <a:noFill/>
        <a:ln w="15875" cap="flat" cmpd="sng" algn="ctr">
          <a:solidFill>
            <a:schemeClr val="accent1"/>
          </a:solidFill>
          <a:prstDash val="lgDash"/>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rtlCol="0" anchor="ctr" anchorCtr="0">
          <a:noAutofit/>
        </a:bodyPr>
        <a:lstStyle/>
        <a:p>
          <a:pPr marL="0" lvl="0" indent="0" algn="ctr" defTabSz="711200" rtl="0">
            <a:lnSpc>
              <a:spcPct val="90000"/>
            </a:lnSpc>
            <a:spcBef>
              <a:spcPct val="0"/>
            </a:spcBef>
            <a:spcAft>
              <a:spcPct val="35000"/>
            </a:spcAft>
            <a:buNone/>
          </a:pPr>
          <a:r>
            <a:rPr lang="fr-FR" sz="1600" b="1" kern="1200" noProof="0" dirty="0">
              <a:solidFill>
                <a:schemeClr val="tx1"/>
              </a:solidFill>
            </a:rPr>
            <a:t>Windows : </a:t>
          </a:r>
          <a:br>
            <a:rPr lang="fr-FR" sz="1600" kern="1200" noProof="0" dirty="0">
              <a:solidFill>
                <a:schemeClr val="tx1"/>
              </a:solidFill>
            </a:rPr>
          </a:br>
          <a:r>
            <a:rPr lang="fr-FR" sz="1600" kern="1200" noProof="0" dirty="0">
              <a:solidFill>
                <a:schemeClr val="tx1"/>
              </a:solidFill>
            </a:rPr>
            <a:t>PowerShell</a:t>
          </a:r>
        </a:p>
        <a:p>
          <a:pPr marL="0" lvl="0" indent="0" algn="ctr" defTabSz="711200" rtl="0">
            <a:lnSpc>
              <a:spcPct val="90000"/>
            </a:lnSpc>
            <a:spcBef>
              <a:spcPct val="0"/>
            </a:spcBef>
            <a:spcAft>
              <a:spcPct val="35000"/>
            </a:spcAft>
            <a:buNone/>
          </a:pPr>
          <a:r>
            <a:rPr lang="fr-FR" sz="1600" kern="1200" noProof="0" dirty="0">
              <a:solidFill>
                <a:schemeClr val="tx1"/>
              </a:solidFill>
            </a:rPr>
            <a:t>Slack</a:t>
          </a:r>
        </a:p>
        <a:p>
          <a:pPr marL="0" lvl="0" indent="0" algn="ctr" defTabSz="711200" rtl="0">
            <a:lnSpc>
              <a:spcPct val="90000"/>
            </a:lnSpc>
            <a:spcBef>
              <a:spcPct val="0"/>
            </a:spcBef>
            <a:spcAft>
              <a:spcPct val="35000"/>
            </a:spcAft>
            <a:buNone/>
          </a:pPr>
          <a:r>
            <a:rPr lang="fr-FR" sz="1600" kern="1200" noProof="0" dirty="0">
              <a:solidFill>
                <a:schemeClr val="tx1"/>
              </a:solidFill>
            </a:rPr>
            <a:t>Google Chrome</a:t>
          </a:r>
        </a:p>
      </dsp:txBody>
      <dsp:txXfrm>
        <a:off x="711" y="273370"/>
        <a:ext cx="2774629" cy="1664777"/>
      </dsp:txXfrm>
    </dsp:sp>
    <dsp:sp modelId="{7A5B3E65-9777-4EF6-A5E1-C35B895D487A}">
      <dsp:nvSpPr>
        <dsp:cNvPr id="0" name=""/>
        <dsp:cNvSpPr/>
      </dsp:nvSpPr>
      <dsp:spPr>
        <a:xfrm>
          <a:off x="3052803" y="273370"/>
          <a:ext cx="2774629" cy="1664777"/>
        </a:xfrm>
        <a:prstGeom prst="rect">
          <a:avLst/>
        </a:prstGeom>
        <a:noFill/>
        <a:ln w="15875" cap="flat" cmpd="sng" algn="ctr">
          <a:solidFill>
            <a:schemeClr val="accent1"/>
          </a:solidFill>
          <a:prstDash val="lgDash"/>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rtlCol="0" anchor="ctr" anchorCtr="0">
          <a:noAutofit/>
        </a:bodyPr>
        <a:lstStyle/>
        <a:p>
          <a:pPr marL="0" lvl="0" indent="0" algn="ctr" defTabSz="711200" rtl="0">
            <a:lnSpc>
              <a:spcPct val="90000"/>
            </a:lnSpc>
            <a:spcBef>
              <a:spcPct val="0"/>
            </a:spcBef>
            <a:spcAft>
              <a:spcPct val="35000"/>
            </a:spcAft>
            <a:buNone/>
          </a:pPr>
          <a:r>
            <a:rPr lang="fr-FR" sz="1600" b="1" kern="1200" noProof="0" dirty="0">
              <a:solidFill>
                <a:schemeClr val="tx1"/>
              </a:solidFill>
            </a:rPr>
            <a:t>JAVA : </a:t>
          </a:r>
          <a:br>
            <a:rPr lang="fr-FR" sz="1600" kern="1200" noProof="0" dirty="0">
              <a:solidFill>
                <a:schemeClr val="tx1"/>
              </a:solidFill>
            </a:rPr>
          </a:br>
          <a:r>
            <a:rPr lang="fr-FR" sz="1600" kern="1200" noProof="0" dirty="0">
              <a:solidFill>
                <a:schemeClr val="tx1"/>
              </a:solidFill>
            </a:rPr>
            <a:t>IDE </a:t>
          </a:r>
          <a:r>
            <a:rPr lang="fr-FR" sz="1600" kern="1200" noProof="0" dirty="0" err="1">
              <a:solidFill>
                <a:schemeClr val="tx1"/>
              </a:solidFill>
            </a:rPr>
            <a:t>IntelliJ</a:t>
          </a:r>
          <a:endParaRPr lang="fr-FR" sz="1600" kern="1200" noProof="0" dirty="0">
            <a:solidFill>
              <a:schemeClr val="tx1"/>
            </a:solidFill>
          </a:endParaRPr>
        </a:p>
        <a:p>
          <a:pPr marL="0" lvl="0" indent="0" algn="ctr" defTabSz="711200" rtl="0">
            <a:lnSpc>
              <a:spcPct val="90000"/>
            </a:lnSpc>
            <a:spcBef>
              <a:spcPct val="0"/>
            </a:spcBef>
            <a:spcAft>
              <a:spcPct val="35000"/>
            </a:spcAft>
            <a:buNone/>
          </a:pPr>
          <a:r>
            <a:rPr lang="fr-FR" sz="1600" kern="1200" noProof="0" dirty="0">
              <a:solidFill>
                <a:schemeClr val="tx1"/>
              </a:solidFill>
            </a:rPr>
            <a:t>Framework Spring Boot</a:t>
          </a:r>
        </a:p>
        <a:p>
          <a:pPr marL="0" lvl="0" indent="0" algn="ctr" defTabSz="711200" rtl="0">
            <a:lnSpc>
              <a:spcPct val="90000"/>
            </a:lnSpc>
            <a:spcBef>
              <a:spcPct val="0"/>
            </a:spcBef>
            <a:spcAft>
              <a:spcPct val="35000"/>
            </a:spcAft>
            <a:buNone/>
          </a:pPr>
          <a:r>
            <a:rPr lang="fr-FR" sz="1600" kern="1200" noProof="0" dirty="0">
              <a:solidFill>
                <a:schemeClr val="tx1"/>
              </a:solidFill>
            </a:rPr>
            <a:t>JPA/JDBC</a:t>
          </a:r>
        </a:p>
        <a:p>
          <a:pPr marL="0" lvl="0" indent="0" algn="ctr" defTabSz="711200" rtl="0">
            <a:lnSpc>
              <a:spcPct val="90000"/>
            </a:lnSpc>
            <a:spcBef>
              <a:spcPct val="0"/>
            </a:spcBef>
            <a:spcAft>
              <a:spcPct val="35000"/>
            </a:spcAft>
            <a:buNone/>
          </a:pPr>
          <a:r>
            <a:rPr lang="fr-FR" sz="1600" kern="1200" noProof="0" dirty="0">
              <a:solidFill>
                <a:schemeClr val="tx1"/>
              </a:solidFill>
            </a:rPr>
            <a:t>Postman</a:t>
          </a:r>
        </a:p>
      </dsp:txBody>
      <dsp:txXfrm>
        <a:off x="3052803" y="273370"/>
        <a:ext cx="2774629" cy="1664777"/>
      </dsp:txXfrm>
    </dsp:sp>
    <dsp:sp modelId="{98736366-53F9-49EF-9094-E77CAF66F377}">
      <dsp:nvSpPr>
        <dsp:cNvPr id="0" name=""/>
        <dsp:cNvSpPr/>
      </dsp:nvSpPr>
      <dsp:spPr>
        <a:xfrm>
          <a:off x="711" y="2215611"/>
          <a:ext cx="2774629" cy="1664777"/>
        </a:xfrm>
        <a:prstGeom prst="rect">
          <a:avLst/>
        </a:prstGeom>
        <a:noFill/>
        <a:ln w="15875" cap="flat" cmpd="sng" algn="ctr">
          <a:solidFill>
            <a:schemeClr val="accent1"/>
          </a:solidFill>
          <a:prstDash val="lgDash"/>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rtlCol="0" anchor="ctr" anchorCtr="0">
          <a:noAutofit/>
        </a:bodyPr>
        <a:lstStyle/>
        <a:p>
          <a:pPr marL="0" lvl="0" indent="0" algn="ctr" defTabSz="711200" rtl="0">
            <a:lnSpc>
              <a:spcPct val="90000"/>
            </a:lnSpc>
            <a:spcBef>
              <a:spcPct val="0"/>
            </a:spcBef>
            <a:spcAft>
              <a:spcPct val="35000"/>
            </a:spcAft>
            <a:buNone/>
          </a:pPr>
          <a:r>
            <a:rPr lang="fr-FR" sz="1600" b="1" kern="1200" noProof="0" dirty="0">
              <a:solidFill>
                <a:schemeClr val="tx1"/>
              </a:solidFill>
            </a:rPr>
            <a:t>JavaScript : </a:t>
          </a:r>
          <a:br>
            <a:rPr lang="fr-FR" sz="1600" kern="1200" noProof="0" dirty="0">
              <a:solidFill>
                <a:schemeClr val="tx1"/>
              </a:solidFill>
            </a:rPr>
          </a:br>
          <a:r>
            <a:rPr lang="fr-FR" sz="1600" kern="1200" noProof="0" dirty="0">
              <a:solidFill>
                <a:schemeClr val="tx1"/>
              </a:solidFill>
            </a:rPr>
            <a:t>IDE : Visual Studio Code</a:t>
          </a:r>
        </a:p>
        <a:p>
          <a:pPr marL="0" lvl="0" indent="0" algn="ctr" defTabSz="711200" rtl="0">
            <a:lnSpc>
              <a:spcPct val="90000"/>
            </a:lnSpc>
            <a:spcBef>
              <a:spcPct val="0"/>
            </a:spcBef>
            <a:spcAft>
              <a:spcPct val="35000"/>
            </a:spcAft>
            <a:buNone/>
          </a:pPr>
          <a:r>
            <a:rPr lang="fr-FR" sz="1600" kern="1200" noProof="0" dirty="0">
              <a:solidFill>
                <a:schemeClr val="tx1"/>
              </a:solidFill>
            </a:rPr>
            <a:t>Live serveur </a:t>
          </a:r>
          <a:r>
            <a:rPr lang="fr-FR" sz="1600" kern="1200" noProof="0" dirty="0" err="1">
              <a:solidFill>
                <a:schemeClr val="tx1"/>
              </a:solidFill>
            </a:rPr>
            <a:t>VSCode</a:t>
          </a:r>
          <a:endParaRPr lang="fr-FR" sz="1600" kern="1200" noProof="0" dirty="0">
            <a:solidFill>
              <a:schemeClr val="tx1"/>
            </a:solidFill>
          </a:endParaRPr>
        </a:p>
        <a:p>
          <a:pPr marL="0" lvl="0" indent="0" algn="ctr" defTabSz="711200" rtl="0">
            <a:lnSpc>
              <a:spcPct val="90000"/>
            </a:lnSpc>
            <a:spcBef>
              <a:spcPct val="0"/>
            </a:spcBef>
            <a:spcAft>
              <a:spcPct val="35000"/>
            </a:spcAft>
            <a:buNone/>
          </a:pPr>
          <a:r>
            <a:rPr lang="fr-FR" sz="1600" kern="1200" noProof="0" dirty="0">
              <a:solidFill>
                <a:schemeClr val="tx1"/>
              </a:solidFill>
            </a:rPr>
            <a:t>Framework Vue.js</a:t>
          </a:r>
        </a:p>
        <a:p>
          <a:pPr marL="0" lvl="0" indent="0" algn="ctr" defTabSz="711200" rtl="0">
            <a:lnSpc>
              <a:spcPct val="90000"/>
            </a:lnSpc>
            <a:spcBef>
              <a:spcPct val="0"/>
            </a:spcBef>
            <a:spcAft>
              <a:spcPct val="35000"/>
            </a:spcAft>
            <a:buNone/>
          </a:pPr>
          <a:r>
            <a:rPr lang="fr-FR" sz="1600" kern="1200" noProof="0" dirty="0">
              <a:solidFill>
                <a:schemeClr val="tx1"/>
              </a:solidFill>
            </a:rPr>
            <a:t>Google Chrome/outils développeur</a:t>
          </a:r>
        </a:p>
      </dsp:txBody>
      <dsp:txXfrm>
        <a:off x="711" y="2215611"/>
        <a:ext cx="2774629" cy="1664777"/>
      </dsp:txXfrm>
    </dsp:sp>
    <dsp:sp modelId="{E111D404-B88B-44E6-839A-F40E9BF97271}">
      <dsp:nvSpPr>
        <dsp:cNvPr id="0" name=""/>
        <dsp:cNvSpPr/>
      </dsp:nvSpPr>
      <dsp:spPr>
        <a:xfrm>
          <a:off x="3052803" y="2215611"/>
          <a:ext cx="2774629" cy="1664777"/>
        </a:xfrm>
        <a:prstGeom prst="rect">
          <a:avLst/>
        </a:prstGeom>
        <a:noFill/>
        <a:ln w="15875" cap="flat" cmpd="sng" algn="ctr">
          <a:solidFill>
            <a:schemeClr val="accent1"/>
          </a:solidFill>
          <a:prstDash val="lgDash"/>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rtlCol="0" anchor="ctr" anchorCtr="0">
          <a:noAutofit/>
        </a:bodyPr>
        <a:lstStyle/>
        <a:p>
          <a:pPr marL="0" lvl="0" indent="0" algn="ctr" defTabSz="711200" rtl="0">
            <a:lnSpc>
              <a:spcPct val="90000"/>
            </a:lnSpc>
            <a:spcBef>
              <a:spcPct val="0"/>
            </a:spcBef>
            <a:spcAft>
              <a:spcPct val="35000"/>
            </a:spcAft>
            <a:buNone/>
          </a:pPr>
          <a:r>
            <a:rPr lang="fr-FR" sz="1600" b="1" kern="1200" noProof="0" dirty="0">
              <a:solidFill>
                <a:schemeClr val="tx1"/>
              </a:solidFill>
            </a:rPr>
            <a:t>Base de données : </a:t>
          </a:r>
          <a:br>
            <a:rPr lang="fr-FR" sz="1600" kern="1200" noProof="0" dirty="0">
              <a:solidFill>
                <a:schemeClr val="tx1"/>
              </a:solidFill>
            </a:rPr>
          </a:br>
          <a:r>
            <a:rPr lang="fr-FR" sz="1600" kern="1200" noProof="0" dirty="0" err="1">
              <a:solidFill>
                <a:schemeClr val="tx1"/>
              </a:solidFill>
            </a:rPr>
            <a:t>PostGreeSql</a:t>
          </a:r>
          <a:endParaRPr lang="fr-FR" sz="1600" kern="1200" noProof="0" dirty="0">
            <a:solidFill>
              <a:schemeClr val="tx1"/>
            </a:solidFill>
          </a:endParaRPr>
        </a:p>
        <a:p>
          <a:pPr marL="0" lvl="0" indent="0" algn="ctr" defTabSz="711200" rtl="0">
            <a:lnSpc>
              <a:spcPct val="90000"/>
            </a:lnSpc>
            <a:spcBef>
              <a:spcPct val="0"/>
            </a:spcBef>
            <a:spcAft>
              <a:spcPct val="35000"/>
            </a:spcAft>
            <a:buNone/>
          </a:pPr>
          <a:r>
            <a:rPr lang="fr-FR" sz="1600" kern="1200" noProof="0" dirty="0">
              <a:solidFill>
                <a:schemeClr val="tx1"/>
              </a:solidFill>
            </a:rPr>
            <a:t>pgAdmin 4</a:t>
          </a:r>
        </a:p>
        <a:p>
          <a:pPr marL="0" lvl="0" indent="0" algn="ctr" defTabSz="711200" rtl="0">
            <a:lnSpc>
              <a:spcPct val="90000"/>
            </a:lnSpc>
            <a:spcBef>
              <a:spcPct val="0"/>
            </a:spcBef>
            <a:spcAft>
              <a:spcPct val="35000"/>
            </a:spcAft>
            <a:buNone/>
          </a:pPr>
          <a:r>
            <a:rPr lang="fr-FR" sz="1600" kern="1200" noProof="0" dirty="0">
              <a:solidFill>
                <a:schemeClr val="tx1"/>
              </a:solidFill>
            </a:rPr>
            <a:t>Draw.io</a:t>
          </a:r>
        </a:p>
      </dsp:txBody>
      <dsp:txXfrm>
        <a:off x="3052803" y="2215611"/>
        <a:ext cx="2774629" cy="1664777"/>
      </dsp:txXfrm>
    </dsp:sp>
    <dsp:sp modelId="{8298FD8A-4BE2-4FB3-B18E-E031C2BD42AC}">
      <dsp:nvSpPr>
        <dsp:cNvPr id="0" name=""/>
        <dsp:cNvSpPr/>
      </dsp:nvSpPr>
      <dsp:spPr>
        <a:xfrm>
          <a:off x="711" y="4157851"/>
          <a:ext cx="2774629" cy="1664777"/>
        </a:xfrm>
        <a:prstGeom prst="rect">
          <a:avLst/>
        </a:prstGeom>
        <a:noFill/>
        <a:ln w="15875" cap="flat" cmpd="sng" algn="ctr">
          <a:solidFill>
            <a:schemeClr val="accent1"/>
          </a:solidFill>
          <a:prstDash val="lgDash"/>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rtlCol="0" anchor="ctr" anchorCtr="0">
          <a:noAutofit/>
        </a:bodyPr>
        <a:lstStyle/>
        <a:p>
          <a:pPr marL="0" lvl="0" indent="0" algn="ctr" defTabSz="711200" rtl="0">
            <a:lnSpc>
              <a:spcPct val="90000"/>
            </a:lnSpc>
            <a:spcBef>
              <a:spcPct val="0"/>
            </a:spcBef>
            <a:spcAft>
              <a:spcPct val="35000"/>
            </a:spcAft>
            <a:buNone/>
          </a:pPr>
          <a:r>
            <a:rPr lang="fr-FR" sz="1600" b="1" kern="1200" noProof="0" dirty="0">
              <a:solidFill>
                <a:schemeClr val="tx1"/>
              </a:solidFill>
            </a:rPr>
            <a:t>Html/</a:t>
          </a:r>
          <a:r>
            <a:rPr lang="fr-FR" sz="1600" b="1" kern="1200" noProof="0" dirty="0" err="1">
              <a:solidFill>
                <a:schemeClr val="tx1"/>
              </a:solidFill>
            </a:rPr>
            <a:t>Css</a:t>
          </a:r>
          <a:r>
            <a:rPr lang="fr-FR" sz="1600" b="1" kern="1200" noProof="0" dirty="0">
              <a:solidFill>
                <a:schemeClr val="tx1"/>
              </a:solidFill>
            </a:rPr>
            <a:t> : </a:t>
          </a:r>
          <a:br>
            <a:rPr lang="fr-FR" sz="1600" kern="1200" noProof="0" dirty="0">
              <a:solidFill>
                <a:schemeClr val="tx1"/>
              </a:solidFill>
            </a:rPr>
          </a:br>
          <a:r>
            <a:rPr lang="fr-FR" sz="1600" kern="1200" noProof="0" dirty="0">
              <a:solidFill>
                <a:schemeClr val="tx1"/>
              </a:solidFill>
            </a:rPr>
            <a:t>IDE : Visual Studio Code</a:t>
          </a:r>
        </a:p>
        <a:p>
          <a:pPr marL="0" lvl="0" indent="0" algn="ctr" defTabSz="711200" rtl="0">
            <a:lnSpc>
              <a:spcPct val="90000"/>
            </a:lnSpc>
            <a:spcBef>
              <a:spcPct val="0"/>
            </a:spcBef>
            <a:spcAft>
              <a:spcPct val="35000"/>
            </a:spcAft>
            <a:buNone/>
          </a:pPr>
          <a:r>
            <a:rPr lang="fr-FR" sz="1600" kern="1200" noProof="0" dirty="0">
              <a:solidFill>
                <a:schemeClr val="tx1"/>
              </a:solidFill>
            </a:rPr>
            <a:t>Live serveur </a:t>
          </a:r>
          <a:r>
            <a:rPr lang="fr-FR" sz="1600" kern="1200" noProof="0" dirty="0" err="1">
              <a:solidFill>
                <a:schemeClr val="tx1"/>
              </a:solidFill>
            </a:rPr>
            <a:t>VSCode</a:t>
          </a:r>
          <a:endParaRPr lang="fr-FR" sz="1600" kern="1200" noProof="0" dirty="0">
            <a:solidFill>
              <a:schemeClr val="tx1"/>
            </a:solidFill>
          </a:endParaRPr>
        </a:p>
        <a:p>
          <a:pPr marL="0" lvl="0" indent="0" algn="ctr" defTabSz="711200" rtl="0">
            <a:lnSpc>
              <a:spcPct val="90000"/>
            </a:lnSpc>
            <a:spcBef>
              <a:spcPct val="0"/>
            </a:spcBef>
            <a:spcAft>
              <a:spcPct val="35000"/>
            </a:spcAft>
            <a:buNone/>
          </a:pPr>
          <a:r>
            <a:rPr lang="fr-FR" sz="1600" kern="1200" noProof="0" dirty="0">
              <a:solidFill>
                <a:schemeClr val="tx1"/>
              </a:solidFill>
            </a:rPr>
            <a:t>Google Chrome/outils développeur</a:t>
          </a:r>
        </a:p>
      </dsp:txBody>
      <dsp:txXfrm>
        <a:off x="711" y="4157851"/>
        <a:ext cx="2774629" cy="1664777"/>
      </dsp:txXfrm>
    </dsp:sp>
    <dsp:sp modelId="{F7AE4263-220C-4194-B4E9-8B096817D988}">
      <dsp:nvSpPr>
        <dsp:cNvPr id="0" name=""/>
        <dsp:cNvSpPr/>
      </dsp:nvSpPr>
      <dsp:spPr>
        <a:xfrm>
          <a:off x="3052803" y="4157851"/>
          <a:ext cx="2774629" cy="1664777"/>
        </a:xfrm>
        <a:prstGeom prst="rect">
          <a:avLst/>
        </a:prstGeom>
        <a:noFill/>
        <a:ln w="15875" cap="flat" cmpd="sng" algn="ctr">
          <a:solidFill>
            <a:schemeClr val="accent1"/>
          </a:solidFill>
          <a:prstDash val="lgDash"/>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rtlCol="0" anchor="ctr" anchorCtr="0">
          <a:noAutofit/>
        </a:bodyPr>
        <a:lstStyle/>
        <a:p>
          <a:pPr marL="0" lvl="0" indent="0" algn="ctr" defTabSz="711200" rtl="0">
            <a:lnSpc>
              <a:spcPct val="90000"/>
            </a:lnSpc>
            <a:spcBef>
              <a:spcPct val="0"/>
            </a:spcBef>
            <a:spcAft>
              <a:spcPct val="35000"/>
            </a:spcAft>
            <a:buNone/>
          </a:pPr>
          <a:r>
            <a:rPr lang="fr-FR" sz="1600" b="1" kern="1200" noProof="0" dirty="0">
              <a:solidFill>
                <a:schemeClr val="tx1"/>
              </a:solidFill>
            </a:rPr>
            <a:t>Formation : </a:t>
          </a:r>
          <a:br>
            <a:rPr lang="fr-FR" sz="1600" kern="1200" noProof="0" dirty="0">
              <a:solidFill>
                <a:schemeClr val="tx1"/>
              </a:solidFill>
            </a:rPr>
          </a:br>
          <a:r>
            <a:rPr lang="fr-FR" sz="1600" kern="1200" noProof="0" dirty="0">
              <a:solidFill>
                <a:schemeClr val="tx1"/>
              </a:solidFill>
            </a:rPr>
            <a:t>Présentiel du 14/09 au 30/10</a:t>
          </a:r>
        </a:p>
        <a:p>
          <a:pPr marL="0" lvl="0" indent="0" algn="ctr" defTabSz="711200" rtl="0">
            <a:lnSpc>
              <a:spcPct val="90000"/>
            </a:lnSpc>
            <a:spcBef>
              <a:spcPct val="0"/>
            </a:spcBef>
            <a:spcAft>
              <a:spcPct val="35000"/>
            </a:spcAft>
            <a:buNone/>
          </a:pPr>
          <a:r>
            <a:rPr lang="fr-FR" sz="1600" kern="1200" noProof="0" dirty="0">
              <a:solidFill>
                <a:schemeClr val="tx1"/>
              </a:solidFill>
            </a:rPr>
            <a:t>Télé présentiel du 02/11 au 01/02</a:t>
          </a:r>
        </a:p>
      </dsp:txBody>
      <dsp:txXfrm>
        <a:off x="3052803" y="4157851"/>
        <a:ext cx="2774629" cy="16647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A8A0A9-929F-455B-B8BD-92EC86B6A862}">
      <dsp:nvSpPr>
        <dsp:cNvPr id="0" name=""/>
        <dsp:cNvSpPr/>
      </dsp:nvSpPr>
      <dsp:spPr>
        <a:xfrm>
          <a:off x="0" y="2400"/>
          <a:ext cx="4535487" cy="781530"/>
        </a:xfrm>
        <a:prstGeom prst="rect">
          <a:avLst/>
        </a:prstGeom>
        <a:noFill/>
        <a:ln w="22225">
          <a:noFill/>
        </a:ln>
        <a:effectLst/>
      </dsp:spPr>
      <dsp:style>
        <a:lnRef idx="0">
          <a:scrgbClr r="0" g="0" b="0"/>
        </a:lnRef>
        <a:fillRef idx="1">
          <a:scrgbClr r="0" g="0" b="0"/>
        </a:fillRef>
        <a:effectRef idx="0">
          <a:scrgbClr r="0" g="0" b="0"/>
        </a:effectRef>
        <a:fontRef idx="minor"/>
      </dsp:style>
    </dsp:sp>
    <dsp:sp modelId="{70C56EED-B0B5-4180-A100-474B69DE81C3}">
      <dsp:nvSpPr>
        <dsp:cNvPr id="0" name=""/>
        <dsp:cNvSpPr/>
      </dsp:nvSpPr>
      <dsp:spPr>
        <a:xfrm>
          <a:off x="236413" y="178244"/>
          <a:ext cx="430262" cy="429841"/>
        </a:xfrm>
        <a:prstGeom prst="rect">
          <a:avLst/>
        </a:prstGeom>
        <a:blipFill>
          <a:blip xmlns:r="http://schemas.openxmlformats.org/officeDocument/2006/relationships" r:embed="rId1" cstate="screen">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38A5A37-0883-4EE3-9002-010A6D324785}">
      <dsp:nvSpPr>
        <dsp:cNvPr id="0" name=""/>
        <dsp:cNvSpPr/>
      </dsp:nvSpPr>
      <dsp:spPr>
        <a:xfrm>
          <a:off x="903088" y="2400"/>
          <a:ext cx="3392833" cy="83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962" tIns="87962" rIns="87962" bIns="87962" numCol="1" spcCol="1270" rtlCol="0" anchor="ctr" anchorCtr="0">
          <a:noAutofit/>
        </a:bodyPr>
        <a:lstStyle/>
        <a:p>
          <a:pPr marL="0" lvl="0" indent="0" algn="l" defTabSz="889000" rtl="0">
            <a:lnSpc>
              <a:spcPct val="90000"/>
            </a:lnSpc>
            <a:spcBef>
              <a:spcPct val="0"/>
            </a:spcBef>
            <a:spcAft>
              <a:spcPct val="35000"/>
            </a:spcAft>
            <a:buNone/>
          </a:pPr>
          <a:r>
            <a:rPr lang="fr-FR" sz="2000" b="1" i="0" kern="1200" noProof="0" dirty="0">
              <a:solidFill>
                <a:schemeClr val="bg1"/>
              </a:solidFill>
            </a:rPr>
            <a:t>LinkedIn</a:t>
          </a:r>
          <a:br>
            <a:rPr lang="fr-FR" sz="2000" b="0" i="0" kern="1200" noProof="0" dirty="0">
              <a:solidFill>
                <a:schemeClr val="bg1"/>
              </a:solidFill>
            </a:rPr>
          </a:br>
          <a:r>
            <a:rPr lang="fr-FR" sz="1600" b="0" i="0" kern="1200" noProof="0" dirty="0">
              <a:solidFill>
                <a:schemeClr val="bg1"/>
              </a:solidFill>
            </a:rPr>
            <a:t>https://www.linkedin.com/in/marina-vandenbosch-52936a1a2/</a:t>
          </a:r>
        </a:p>
      </dsp:txBody>
      <dsp:txXfrm>
        <a:off x="903088" y="2400"/>
        <a:ext cx="3392833" cy="831139"/>
      </dsp:txXfrm>
    </dsp:sp>
    <dsp:sp modelId="{A7FEDAED-2CDA-4D2F-883D-8D7438E3B422}">
      <dsp:nvSpPr>
        <dsp:cNvPr id="0" name=""/>
        <dsp:cNvSpPr/>
      </dsp:nvSpPr>
      <dsp:spPr>
        <a:xfrm>
          <a:off x="0" y="1035028"/>
          <a:ext cx="4535487" cy="781530"/>
        </a:xfrm>
        <a:prstGeom prst="rect">
          <a:avLst/>
        </a:prstGeom>
        <a:noFill/>
        <a:ln w="22225">
          <a:noFill/>
        </a:ln>
        <a:effectLst/>
      </dsp:spPr>
      <dsp:style>
        <a:lnRef idx="0">
          <a:scrgbClr r="0" g="0" b="0"/>
        </a:lnRef>
        <a:fillRef idx="1">
          <a:scrgbClr r="0" g="0" b="0"/>
        </a:fillRef>
        <a:effectRef idx="0">
          <a:scrgbClr r="0" g="0" b="0"/>
        </a:effectRef>
        <a:fontRef idx="minor"/>
      </dsp:style>
    </dsp:sp>
    <dsp:sp modelId="{7297DA32-36DE-4F9A-BB44-A3F001A7D7C3}">
      <dsp:nvSpPr>
        <dsp:cNvPr id="0" name=""/>
        <dsp:cNvSpPr/>
      </dsp:nvSpPr>
      <dsp:spPr>
        <a:xfrm>
          <a:off x="236413" y="1210873"/>
          <a:ext cx="430262" cy="429841"/>
        </a:xfrm>
        <a:prstGeom prst="rect">
          <a:avLst/>
        </a:prstGeom>
        <a:blipFill>
          <a:blip xmlns:r="http://schemas.openxmlformats.org/officeDocument/2006/relationships"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F0FD205-8F23-4B47-859A-41BB69D2EDEE}">
      <dsp:nvSpPr>
        <dsp:cNvPr id="0" name=""/>
        <dsp:cNvSpPr/>
      </dsp:nvSpPr>
      <dsp:spPr>
        <a:xfrm>
          <a:off x="903088" y="1035028"/>
          <a:ext cx="3392833" cy="83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962" tIns="87962" rIns="87962" bIns="87962" numCol="1" spcCol="1270" rtlCol="0" anchor="ctr" anchorCtr="0">
          <a:noAutofit/>
        </a:bodyPr>
        <a:lstStyle/>
        <a:p>
          <a:pPr marL="0" lvl="0" indent="0" algn="l" defTabSz="889000" rtl="0">
            <a:lnSpc>
              <a:spcPct val="90000"/>
            </a:lnSpc>
            <a:spcBef>
              <a:spcPct val="0"/>
            </a:spcBef>
            <a:spcAft>
              <a:spcPct val="35000"/>
            </a:spcAft>
            <a:buNone/>
          </a:pPr>
          <a:r>
            <a:rPr lang="fr-FR" sz="2000" b="1" i="0" kern="1200" noProof="0" dirty="0">
              <a:solidFill>
                <a:schemeClr val="bg1"/>
              </a:solidFill>
            </a:rPr>
            <a:t>Twitter</a:t>
          </a:r>
          <a:br>
            <a:rPr lang="fr-FR" sz="2000" b="0" i="0" kern="1200" noProof="0" dirty="0">
              <a:solidFill>
                <a:schemeClr val="bg1"/>
              </a:solidFill>
            </a:rPr>
          </a:br>
          <a:r>
            <a:rPr lang="fr-FR" sz="1600" b="0" i="0" kern="1200" noProof="0" dirty="0">
              <a:solidFill>
                <a:schemeClr val="bg1"/>
              </a:solidFill>
            </a:rPr>
            <a:t>@</a:t>
          </a:r>
          <a:r>
            <a:rPr lang="fr-FR" sz="1600" b="0" i="0" kern="1200" dirty="0">
              <a:solidFill>
                <a:schemeClr val="bg1"/>
              </a:solidFill>
            </a:rPr>
            <a:t>MarinaVANDENBO6</a:t>
          </a:r>
          <a:endParaRPr lang="fr-FR" sz="1600" b="0" i="0" kern="1200" noProof="0" dirty="0">
            <a:solidFill>
              <a:schemeClr val="bg1"/>
            </a:solidFill>
          </a:endParaRPr>
        </a:p>
      </dsp:txBody>
      <dsp:txXfrm>
        <a:off x="903088" y="1035028"/>
        <a:ext cx="3392833" cy="831139"/>
      </dsp:txXfrm>
    </dsp:sp>
    <dsp:sp modelId="{712D2B29-4977-4B70-ABE9-215A9E804015}">
      <dsp:nvSpPr>
        <dsp:cNvPr id="0" name=""/>
        <dsp:cNvSpPr/>
      </dsp:nvSpPr>
      <dsp:spPr>
        <a:xfrm>
          <a:off x="0" y="2067656"/>
          <a:ext cx="4535487" cy="781530"/>
        </a:xfrm>
        <a:prstGeom prst="rect">
          <a:avLst/>
        </a:prstGeom>
        <a:noFill/>
        <a:ln w="22225">
          <a:noFill/>
        </a:ln>
        <a:effectLst/>
      </dsp:spPr>
      <dsp:style>
        <a:lnRef idx="0">
          <a:scrgbClr r="0" g="0" b="0"/>
        </a:lnRef>
        <a:fillRef idx="1">
          <a:scrgbClr r="0" g="0" b="0"/>
        </a:fillRef>
        <a:effectRef idx="0">
          <a:scrgbClr r="0" g="0" b="0"/>
        </a:effectRef>
        <a:fontRef idx="minor"/>
      </dsp:style>
    </dsp:sp>
    <dsp:sp modelId="{6C7A9EF9-02EB-4D4D-A251-EC3A2F0EFD57}">
      <dsp:nvSpPr>
        <dsp:cNvPr id="0" name=""/>
        <dsp:cNvSpPr/>
      </dsp:nvSpPr>
      <dsp:spPr>
        <a:xfrm>
          <a:off x="236413" y="2243501"/>
          <a:ext cx="430262" cy="429841"/>
        </a:xfrm>
        <a:prstGeom prst="rect">
          <a:avLst/>
        </a:prstGeom>
        <a:blipFill>
          <a:blip xmlns:r="http://schemas.openxmlformats.org/officeDocument/2006/relationships"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16FEABD-B159-4827-91AC-07F0FC9EFC37}">
      <dsp:nvSpPr>
        <dsp:cNvPr id="0" name=""/>
        <dsp:cNvSpPr/>
      </dsp:nvSpPr>
      <dsp:spPr>
        <a:xfrm>
          <a:off x="903088" y="2067656"/>
          <a:ext cx="3392833" cy="83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962" tIns="87962" rIns="87962" bIns="87962" numCol="1" spcCol="1270" rtlCol="0" anchor="ctr" anchorCtr="0">
          <a:noAutofit/>
        </a:bodyPr>
        <a:lstStyle/>
        <a:p>
          <a:pPr marL="0" lvl="0" indent="0" algn="l" defTabSz="889000" rtl="0">
            <a:lnSpc>
              <a:spcPct val="90000"/>
            </a:lnSpc>
            <a:spcBef>
              <a:spcPct val="0"/>
            </a:spcBef>
            <a:spcAft>
              <a:spcPct val="35000"/>
            </a:spcAft>
            <a:buNone/>
          </a:pPr>
          <a:r>
            <a:rPr lang="fr-FR" sz="2000" b="1" i="0" kern="1200" noProof="0" dirty="0">
              <a:solidFill>
                <a:schemeClr val="bg1"/>
              </a:solidFill>
            </a:rPr>
            <a:t>E-mail</a:t>
          </a:r>
          <a:br>
            <a:rPr lang="fr-FR" sz="2000" b="0" i="0" kern="1200" noProof="0" dirty="0">
              <a:solidFill>
                <a:schemeClr val="bg1"/>
              </a:solidFill>
            </a:rPr>
          </a:br>
          <a:r>
            <a:rPr lang="fr-FR" sz="1600" b="0" i="0" kern="1200" noProof="0" dirty="0">
              <a:solidFill>
                <a:schemeClr val="bg1"/>
              </a:solidFill>
            </a:rPr>
            <a:t>marina.vandenbosch@outlook.fr</a:t>
          </a:r>
        </a:p>
      </dsp:txBody>
      <dsp:txXfrm>
        <a:off x="903088" y="2067656"/>
        <a:ext cx="3392833" cy="831139"/>
      </dsp:txXfrm>
    </dsp:sp>
    <dsp:sp modelId="{59534EC1-7FD9-454B-8378-AACE14683CA9}">
      <dsp:nvSpPr>
        <dsp:cNvPr id="0" name=""/>
        <dsp:cNvSpPr/>
      </dsp:nvSpPr>
      <dsp:spPr>
        <a:xfrm>
          <a:off x="0" y="3100284"/>
          <a:ext cx="4535487" cy="781530"/>
        </a:xfrm>
        <a:prstGeom prst="rect">
          <a:avLst/>
        </a:prstGeom>
        <a:noFill/>
        <a:ln w="22225">
          <a:noFill/>
        </a:ln>
        <a:effectLst/>
      </dsp:spPr>
      <dsp:style>
        <a:lnRef idx="0">
          <a:scrgbClr r="0" g="0" b="0"/>
        </a:lnRef>
        <a:fillRef idx="1">
          <a:scrgbClr r="0" g="0" b="0"/>
        </a:fillRef>
        <a:effectRef idx="0">
          <a:scrgbClr r="0" g="0" b="0"/>
        </a:effectRef>
        <a:fontRef idx="minor"/>
      </dsp:style>
    </dsp:sp>
    <dsp:sp modelId="{E81A461C-9D61-4B88-8277-F9DC532D2140}">
      <dsp:nvSpPr>
        <dsp:cNvPr id="0" name=""/>
        <dsp:cNvSpPr/>
      </dsp:nvSpPr>
      <dsp:spPr>
        <a:xfrm>
          <a:off x="236413" y="3276129"/>
          <a:ext cx="430262" cy="429841"/>
        </a:xfrm>
        <a:prstGeom prst="rect">
          <a:avLst/>
        </a:prstGeom>
        <a:blipFill>
          <a:blip xmlns:r="http://schemas.openxmlformats.org/officeDocument/2006/relationships"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C81887C-6C6F-4E1A-BA2B-49AE8504B865}">
      <dsp:nvSpPr>
        <dsp:cNvPr id="0" name=""/>
        <dsp:cNvSpPr/>
      </dsp:nvSpPr>
      <dsp:spPr>
        <a:xfrm>
          <a:off x="903088" y="3100284"/>
          <a:ext cx="3392833" cy="83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962" tIns="87962" rIns="87962" bIns="87962" numCol="1" spcCol="1270" rtlCol="0" anchor="ctr" anchorCtr="0">
          <a:noAutofit/>
        </a:bodyPr>
        <a:lstStyle/>
        <a:p>
          <a:pPr marL="0" lvl="0" indent="0" algn="l" defTabSz="889000" rtl="0">
            <a:lnSpc>
              <a:spcPct val="90000"/>
            </a:lnSpc>
            <a:spcBef>
              <a:spcPct val="0"/>
            </a:spcBef>
            <a:spcAft>
              <a:spcPct val="35000"/>
            </a:spcAft>
            <a:buNone/>
          </a:pPr>
          <a:r>
            <a:rPr lang="fr-FR" sz="2000" b="1" i="0" kern="1200" noProof="0" dirty="0">
              <a:solidFill>
                <a:schemeClr val="bg1"/>
              </a:solidFill>
            </a:rPr>
            <a:t>Téléphone</a:t>
          </a:r>
          <a:br>
            <a:rPr lang="fr-FR" sz="2000" b="0" i="0" kern="1200" noProof="0" dirty="0">
              <a:solidFill>
                <a:schemeClr val="bg1"/>
              </a:solidFill>
            </a:rPr>
          </a:br>
          <a:r>
            <a:rPr lang="fr-FR" sz="1600" b="0" i="0" kern="1200" noProof="0" dirty="0">
              <a:solidFill>
                <a:schemeClr val="bg1"/>
              </a:solidFill>
            </a:rPr>
            <a:t>06.23.81.64.14</a:t>
          </a:r>
        </a:p>
      </dsp:txBody>
      <dsp:txXfrm>
        <a:off x="903088" y="3100284"/>
        <a:ext cx="3392833" cy="83113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1">
  <dgm:title val="Liste verticale d’icônes à éléments pleins"/>
  <dgm:desc val="Permet de représenter une série d’éléments visuels de haut en bas avec du texte de niveau 1 ou niveau 1 et niveau 2 groupé dans une forme. Fonctionne de manière optimale avec des icônes ou de petites images avec de plus longues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6E8FA38E-9F41-1A45-879F-0B93BA5093C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dirty="0"/>
          </a:p>
        </p:txBody>
      </p:sp>
      <p:sp>
        <p:nvSpPr>
          <p:cNvPr id="4" name="Espace réservé du pied de page 3">
            <a:extLst>
              <a:ext uri="{FF2B5EF4-FFF2-40B4-BE49-F238E27FC236}">
                <a16:creationId xmlns:a16="http://schemas.microsoft.com/office/drawing/2014/main" id="{6F016A96-BC72-0640-9AEE-870574F388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dirty="0"/>
          </a:p>
        </p:txBody>
      </p:sp>
      <p:sp>
        <p:nvSpPr>
          <p:cNvPr id="5" name="Espace réservé du numéro de diapositive 4">
            <a:extLst>
              <a:ext uri="{FF2B5EF4-FFF2-40B4-BE49-F238E27FC236}">
                <a16:creationId xmlns:a16="http://schemas.microsoft.com/office/drawing/2014/main" id="{9B0B091C-A27C-3C4B-82F1-DDBD9A0282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801FC8B-EC93-C64D-BBD2-37E30DAF45BC}" type="slidenum">
              <a:rPr lang="fr-FR" smtClean="0"/>
              <a:t>‹N°›</a:t>
            </a:fld>
            <a:endParaRPr lang="fr-FR" dirty="0"/>
          </a:p>
        </p:txBody>
      </p:sp>
      <p:sp>
        <p:nvSpPr>
          <p:cNvPr id="3" name="Espace réservé de la date 2">
            <a:extLst>
              <a:ext uri="{FF2B5EF4-FFF2-40B4-BE49-F238E27FC236}">
                <a16:creationId xmlns:a16="http://schemas.microsoft.com/office/drawing/2014/main" id="{587D4734-4CAE-4B5B-A5BF-2204F730257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1CDC0C7-077D-4C82-A21A-26D186F62180}" type="datetime1">
              <a:rPr lang="fr-FR" smtClean="0"/>
              <a:t>20/06/2021</a:t>
            </a:fld>
            <a:endParaRPr lang="fr-FR" dirty="0"/>
          </a:p>
        </p:txBody>
      </p:sp>
    </p:spTree>
    <p:extLst>
      <p:ext uri="{BB962C8B-B14F-4D97-AF65-F5344CB8AC3E}">
        <p14:creationId xmlns:p14="http://schemas.microsoft.com/office/powerpoint/2010/main" val="39608117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2CC211CC-DE83-4701-A89E-2AE55F79394B}" type="datetime1">
              <a:rPr lang="fr-FR" noProof="0" smtClean="0"/>
              <a:t>20/06/2021</a:t>
            </a:fld>
            <a:endParaRPr lang="fr-FR" noProof="0"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7D111EE-B1CE-3F40-8B0E-AB6A92B85452}" type="slidenum">
              <a:rPr lang="fr-FR" noProof="0" smtClean="0"/>
              <a:t>‹N°›</a:t>
            </a:fld>
            <a:endParaRPr lang="fr-FR" noProof="0" dirty="0"/>
          </a:p>
        </p:txBody>
      </p:sp>
    </p:spTree>
    <p:extLst>
      <p:ext uri="{BB962C8B-B14F-4D97-AF65-F5344CB8AC3E}">
        <p14:creationId xmlns:p14="http://schemas.microsoft.com/office/powerpoint/2010/main" val="165684977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fr.vuejs.org/v2/api/#created"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r>
              <a:rPr lang="fr-FR" dirty="0"/>
              <a:t>Bonjour, je m’appelle Marina Vandenbosch et je me présente aujourd’hui pour le titre professionnel de développeur Web et web mobile. </a:t>
            </a:r>
          </a:p>
        </p:txBody>
      </p:sp>
      <p:sp>
        <p:nvSpPr>
          <p:cNvPr id="4" name="Espace réservé du numéro de diapositive 3"/>
          <p:cNvSpPr>
            <a:spLocks noGrp="1"/>
          </p:cNvSpPr>
          <p:nvPr>
            <p:ph type="sldNum" sz="quarter" idx="10"/>
          </p:nvPr>
        </p:nvSpPr>
        <p:spPr/>
        <p:txBody>
          <a:bodyPr rtlCol="0"/>
          <a:lstStyle/>
          <a:p>
            <a:pPr rtl="0"/>
            <a:fld id="{07D111EE-B1CE-3F40-8B0E-AB6A92B85452}" type="slidenum">
              <a:rPr lang="fr-FR" smtClean="0"/>
              <a:t>1</a:t>
            </a:fld>
            <a:endParaRPr lang="fr-FR" dirty="0"/>
          </a:p>
        </p:txBody>
      </p:sp>
    </p:spTree>
    <p:extLst>
      <p:ext uri="{BB962C8B-B14F-4D97-AF65-F5344CB8AC3E}">
        <p14:creationId xmlns:p14="http://schemas.microsoft.com/office/powerpoint/2010/main" val="1850348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07D111EE-B1CE-3F40-8B0E-AB6A92B85452}" type="slidenum">
              <a:rPr lang="fr-FR" smtClean="0"/>
              <a:t>10</a:t>
            </a:fld>
            <a:endParaRPr lang="fr-FR" dirty="0"/>
          </a:p>
        </p:txBody>
      </p:sp>
    </p:spTree>
    <p:extLst>
      <p:ext uri="{BB962C8B-B14F-4D97-AF65-F5344CB8AC3E}">
        <p14:creationId xmlns:p14="http://schemas.microsoft.com/office/powerpoint/2010/main" val="4127245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0B9CF3A1-9863-43A3-B39B-8E6FEFD6E20B}" type="slidenum">
              <a:rPr lang="fr-FR" smtClean="0"/>
              <a:t>11</a:t>
            </a:fld>
            <a:endParaRPr lang="fr-FR" dirty="0"/>
          </a:p>
        </p:txBody>
      </p:sp>
    </p:spTree>
    <p:extLst>
      <p:ext uri="{BB962C8B-B14F-4D97-AF65-F5344CB8AC3E}">
        <p14:creationId xmlns:p14="http://schemas.microsoft.com/office/powerpoint/2010/main" val="1652760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07D111EE-B1CE-3F40-8B0E-AB6A92B85452}" type="slidenum">
              <a:rPr lang="fr-FR" smtClean="0"/>
              <a:t>12</a:t>
            </a:fld>
            <a:endParaRPr lang="fr-FR" dirty="0"/>
          </a:p>
        </p:txBody>
      </p:sp>
    </p:spTree>
    <p:extLst>
      <p:ext uri="{BB962C8B-B14F-4D97-AF65-F5344CB8AC3E}">
        <p14:creationId xmlns:p14="http://schemas.microsoft.com/office/powerpoint/2010/main" val="1014757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r>
              <a:rPr lang="fr-FR" dirty="0"/>
              <a:t>Je vais aborder dans un premier temps la partie front end du projet, il y aura la présentation des </a:t>
            </a:r>
          </a:p>
        </p:txBody>
      </p:sp>
      <p:sp>
        <p:nvSpPr>
          <p:cNvPr id="4" name="Espace réservé du numéro de diapositive 3"/>
          <p:cNvSpPr>
            <a:spLocks noGrp="1"/>
          </p:cNvSpPr>
          <p:nvPr>
            <p:ph type="sldNum" sz="quarter" idx="10"/>
          </p:nvPr>
        </p:nvSpPr>
        <p:spPr/>
        <p:txBody>
          <a:bodyPr rtlCol="0"/>
          <a:lstStyle/>
          <a:p>
            <a:pPr rtl="0"/>
            <a:fld id="{07D111EE-B1CE-3F40-8B0E-AB6A92B85452}" type="slidenum">
              <a:rPr lang="fr-FR" smtClean="0"/>
              <a:t>13</a:t>
            </a:fld>
            <a:endParaRPr lang="fr-FR" dirty="0"/>
          </a:p>
        </p:txBody>
      </p:sp>
    </p:spTree>
    <p:extLst>
      <p:ext uri="{BB962C8B-B14F-4D97-AF65-F5344CB8AC3E}">
        <p14:creationId xmlns:p14="http://schemas.microsoft.com/office/powerpoint/2010/main" val="2782247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r>
              <a:rPr lang="fr-FR" dirty="0"/>
              <a:t>Suite à la demande présente dans le cahier des charges, j’ai maquetté 3 pages </a:t>
            </a:r>
          </a:p>
          <a:p>
            <a:pPr rtl="0"/>
            <a:r>
              <a:rPr lang="fr-FR" dirty="0"/>
              <a:t>L’accueil, l’inscription et la page de validation</a:t>
            </a:r>
          </a:p>
        </p:txBody>
      </p:sp>
      <p:sp>
        <p:nvSpPr>
          <p:cNvPr id="4" name="Espace réservé du numéro de diapositive 3"/>
          <p:cNvSpPr>
            <a:spLocks noGrp="1"/>
          </p:cNvSpPr>
          <p:nvPr>
            <p:ph type="sldNum" sz="quarter" idx="10"/>
          </p:nvPr>
        </p:nvSpPr>
        <p:spPr/>
        <p:txBody>
          <a:bodyPr rtlCol="0"/>
          <a:lstStyle/>
          <a:p>
            <a:pPr rtl="0"/>
            <a:fld id="{07D111EE-B1CE-3F40-8B0E-AB6A92B85452}" type="slidenum">
              <a:rPr lang="fr-FR" smtClean="0"/>
              <a:t>14</a:t>
            </a:fld>
            <a:endParaRPr lang="fr-FR" dirty="0"/>
          </a:p>
        </p:txBody>
      </p:sp>
    </p:spTree>
    <p:extLst>
      <p:ext uri="{BB962C8B-B14F-4D97-AF65-F5344CB8AC3E}">
        <p14:creationId xmlns:p14="http://schemas.microsoft.com/office/powerpoint/2010/main" val="2931073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r>
              <a:rPr lang="fr-FR" dirty="0"/>
              <a:t>C’est-à-dire qu’il est possible de réaliser dynamiquement une réaction à un bouton</a:t>
            </a:r>
          </a:p>
        </p:txBody>
      </p:sp>
      <p:sp>
        <p:nvSpPr>
          <p:cNvPr id="4" name="Espace réservé du numéro de diapositive 3"/>
          <p:cNvSpPr>
            <a:spLocks noGrp="1"/>
          </p:cNvSpPr>
          <p:nvPr>
            <p:ph type="sldNum" sz="quarter" idx="10"/>
          </p:nvPr>
        </p:nvSpPr>
        <p:spPr/>
        <p:txBody>
          <a:bodyPr rtlCol="0"/>
          <a:lstStyle/>
          <a:p>
            <a:pPr rtl="0"/>
            <a:fld id="{07D111EE-B1CE-3F40-8B0E-AB6A92B85452}" type="slidenum">
              <a:rPr lang="fr-FR" smtClean="0"/>
              <a:t>15</a:t>
            </a:fld>
            <a:endParaRPr lang="fr-FR" dirty="0"/>
          </a:p>
        </p:txBody>
      </p:sp>
    </p:spTree>
    <p:extLst>
      <p:ext uri="{BB962C8B-B14F-4D97-AF65-F5344CB8AC3E}">
        <p14:creationId xmlns:p14="http://schemas.microsoft.com/office/powerpoint/2010/main" val="21648255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Voici la maquette de la page d’accueil de l’application</a:t>
            </a:r>
          </a:p>
          <a:p>
            <a:r>
              <a:rPr lang="fr-FR" dirty="0"/>
              <a:t>Nous retrouvons en haut à gauche le menu caché comprenant les liens demandés dans le cahier des charges</a:t>
            </a:r>
          </a:p>
          <a:p>
            <a:r>
              <a:rPr lang="fr-FR" dirty="0"/>
              <a:t>Les deux sections  des  marchés à venir et Anciens marché</a:t>
            </a:r>
          </a:p>
          <a:p>
            <a:r>
              <a:rPr lang="fr-FR" dirty="0"/>
              <a:t>J’ai choisi d’ajouter une section accueil reprenant le marché le plus proche de la date du jour afin de le mettre en évidence pour l’inscription</a:t>
            </a:r>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16</a:t>
            </a:fld>
            <a:endParaRPr lang="fr-FR" noProof="0" dirty="0"/>
          </a:p>
        </p:txBody>
      </p:sp>
    </p:spTree>
    <p:extLst>
      <p:ext uri="{BB962C8B-B14F-4D97-AF65-F5344CB8AC3E}">
        <p14:creationId xmlns:p14="http://schemas.microsoft.com/office/powerpoint/2010/main" val="11915012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seconde partie reprenant à nouveau les anciens marchés </a:t>
            </a:r>
          </a:p>
          <a:p>
            <a:r>
              <a:rPr lang="fr-FR" dirty="0"/>
              <a:t>Plus bas nous trouvons l’élément graphique sur lequel l’utilisateur devra cliquer afin d’accéder au formulaire d’ajout d’un marché aux puces </a:t>
            </a:r>
          </a:p>
          <a:p>
            <a:r>
              <a:rPr lang="fr-FR" dirty="0"/>
              <a:t>Et en bas de page le </a:t>
            </a:r>
            <a:r>
              <a:rPr lang="fr-FR" dirty="0" err="1"/>
              <a:t>footer</a:t>
            </a:r>
            <a:r>
              <a:rPr lang="fr-FR" dirty="0"/>
              <a:t> qui reprendra des informations utiles </a:t>
            </a:r>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17</a:t>
            </a:fld>
            <a:endParaRPr lang="fr-FR" noProof="0" dirty="0"/>
          </a:p>
        </p:txBody>
      </p:sp>
    </p:spTree>
    <p:extLst>
      <p:ext uri="{BB962C8B-B14F-4D97-AF65-F5344CB8AC3E}">
        <p14:creationId xmlns:p14="http://schemas.microsoft.com/office/powerpoint/2010/main" val="1766875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Ensuite la page d’inscription reprenant en haut à gauche le menu,</a:t>
            </a:r>
          </a:p>
          <a:p>
            <a:r>
              <a:rPr lang="fr-FR" dirty="0"/>
              <a:t>Le nom du marché choisi par l’utilisateur</a:t>
            </a:r>
          </a:p>
          <a:p>
            <a:r>
              <a:rPr lang="fr-FR" dirty="0"/>
              <a:t>Le formulaire d’inscription et le bouton de validation </a:t>
            </a:r>
          </a:p>
          <a:p>
            <a:r>
              <a:rPr lang="fr-FR" dirty="0"/>
              <a:t>À nouveau le </a:t>
            </a:r>
            <a:r>
              <a:rPr lang="fr-FR" dirty="0" err="1"/>
              <a:t>footer</a:t>
            </a:r>
            <a:r>
              <a:rPr lang="fr-FR" dirty="0"/>
              <a:t> en bas de page</a:t>
            </a:r>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18</a:t>
            </a:fld>
            <a:endParaRPr lang="fr-FR" noProof="0" dirty="0"/>
          </a:p>
        </p:txBody>
      </p:sp>
    </p:spTree>
    <p:extLst>
      <p:ext uri="{BB962C8B-B14F-4D97-AF65-F5344CB8AC3E}">
        <p14:creationId xmlns:p14="http://schemas.microsoft.com/office/powerpoint/2010/main" val="19058949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et la page d’inscription reprenant toujours le menu</a:t>
            </a:r>
          </a:p>
          <a:p>
            <a:r>
              <a:rPr lang="fr-FR" dirty="0"/>
              <a:t>Le récapitulatif de l’inscription avec les informations de l’utilisateur</a:t>
            </a:r>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19</a:t>
            </a:fld>
            <a:endParaRPr lang="fr-FR" noProof="0" dirty="0"/>
          </a:p>
        </p:txBody>
      </p:sp>
    </p:spTree>
    <p:extLst>
      <p:ext uri="{BB962C8B-B14F-4D97-AF65-F5344CB8AC3E}">
        <p14:creationId xmlns:p14="http://schemas.microsoft.com/office/powerpoint/2010/main" val="3065627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r>
              <a:rPr lang="fr-FR" dirty="0"/>
              <a:t>J’ai 32 ans et je travail pour le groupe Cm depuis 2009</a:t>
            </a:r>
          </a:p>
          <a:p>
            <a:pPr rtl="0"/>
            <a:r>
              <a:rPr lang="fr-FR" dirty="0"/>
              <a:t>J’exerce actuellement le poste d’assistante utilisateur dans un call center depuis 5 ans et j’ai choisi de lancer ma reconversion en septembre 2020,</a:t>
            </a:r>
          </a:p>
          <a:p>
            <a:pPr rtl="0"/>
            <a:r>
              <a:rPr lang="fr-FR" dirty="0"/>
              <a:t>J’ai réalisé une formation intensive de 4 mois suivi de deux mois de stage </a:t>
            </a:r>
          </a:p>
        </p:txBody>
      </p:sp>
      <p:sp>
        <p:nvSpPr>
          <p:cNvPr id="4" name="Espace réservé du numéro de diapositive 3"/>
          <p:cNvSpPr>
            <a:spLocks noGrp="1"/>
          </p:cNvSpPr>
          <p:nvPr>
            <p:ph type="sldNum" sz="quarter" idx="10"/>
          </p:nvPr>
        </p:nvSpPr>
        <p:spPr/>
        <p:txBody>
          <a:bodyPr rtlCol="0"/>
          <a:lstStyle/>
          <a:p>
            <a:pPr rtl="0"/>
            <a:fld id="{07D111EE-B1CE-3F40-8B0E-AB6A92B85452}" type="slidenum">
              <a:rPr lang="fr-FR" smtClean="0"/>
              <a:t>2</a:t>
            </a:fld>
            <a:endParaRPr lang="fr-FR" dirty="0"/>
          </a:p>
        </p:txBody>
      </p:sp>
    </p:spTree>
    <p:extLst>
      <p:ext uri="{BB962C8B-B14F-4D97-AF65-F5344CB8AC3E}">
        <p14:creationId xmlns:p14="http://schemas.microsoft.com/office/powerpoint/2010/main" val="3043892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J’ai représenté les maquettes en également en format responsive, ici pour IPAD et IPhone</a:t>
            </a:r>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20</a:t>
            </a:fld>
            <a:endParaRPr lang="fr-FR" noProof="0" dirty="0"/>
          </a:p>
        </p:txBody>
      </p:sp>
    </p:spTree>
    <p:extLst>
      <p:ext uri="{BB962C8B-B14F-4D97-AF65-F5344CB8AC3E}">
        <p14:creationId xmlns:p14="http://schemas.microsoft.com/office/powerpoint/2010/main" val="24866191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r>
              <a:rPr lang="fr-FR" dirty="0"/>
              <a:t>Je passe maintenant à la partie maquettage en format HTML et CSS</a:t>
            </a:r>
          </a:p>
        </p:txBody>
      </p:sp>
      <p:sp>
        <p:nvSpPr>
          <p:cNvPr id="4" name="Espace réservé du numéro de diapositive 3"/>
          <p:cNvSpPr>
            <a:spLocks noGrp="1"/>
          </p:cNvSpPr>
          <p:nvPr>
            <p:ph type="sldNum" sz="quarter" idx="10"/>
          </p:nvPr>
        </p:nvSpPr>
        <p:spPr/>
        <p:txBody>
          <a:bodyPr rtlCol="0"/>
          <a:lstStyle/>
          <a:p>
            <a:pPr rtl="0"/>
            <a:fld id="{07D111EE-B1CE-3F40-8B0E-AB6A92B85452}" type="slidenum">
              <a:rPr lang="fr-FR" smtClean="0"/>
              <a:t>21</a:t>
            </a:fld>
            <a:endParaRPr lang="fr-FR" dirty="0"/>
          </a:p>
        </p:txBody>
      </p:sp>
    </p:spTree>
    <p:extLst>
      <p:ext uri="{BB962C8B-B14F-4D97-AF65-F5344CB8AC3E}">
        <p14:creationId xmlns:p14="http://schemas.microsoft.com/office/powerpoint/2010/main" val="3814595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Comme tout à l’heure dans un premier temps la page d’accueil</a:t>
            </a:r>
          </a:p>
          <a:p>
            <a:r>
              <a:rPr lang="fr-FR" dirty="0"/>
              <a:t>J’ai choisi de mettre en style mes pages principalement avec du </a:t>
            </a:r>
            <a:r>
              <a:rPr lang="fr-FR" dirty="0" err="1"/>
              <a:t>flexbox</a:t>
            </a:r>
            <a:r>
              <a:rPr lang="fr-FR" dirty="0"/>
              <a:t> afin de faciliter le responsive du site </a:t>
            </a:r>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22</a:t>
            </a:fld>
            <a:endParaRPr lang="fr-FR" noProof="0" dirty="0"/>
          </a:p>
        </p:txBody>
      </p:sp>
    </p:spTree>
    <p:extLst>
      <p:ext uri="{BB962C8B-B14F-4D97-AF65-F5344CB8AC3E}">
        <p14:creationId xmlns:p14="http://schemas.microsoft.com/office/powerpoint/2010/main" val="34204989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Voici la page accueil de mon application en html </a:t>
            </a:r>
          </a:p>
          <a:p>
            <a:r>
              <a:rPr lang="fr-FR" dirty="0"/>
              <a:t>J’ai diviser mon </a:t>
            </a:r>
            <a:r>
              <a:rPr lang="fr-FR" dirty="0" err="1"/>
              <a:t>css</a:t>
            </a:r>
            <a:r>
              <a:rPr lang="fr-FR" dirty="0"/>
              <a:t> en deux parties  : le style classique puis un fichier reprenant les média </a:t>
            </a:r>
            <a:r>
              <a:rPr lang="fr-FR" dirty="0" err="1"/>
              <a:t>queries</a:t>
            </a:r>
            <a:r>
              <a:rPr lang="fr-FR" dirty="0"/>
              <a:t> uniquement </a:t>
            </a:r>
          </a:p>
          <a:p>
            <a:r>
              <a:rPr lang="fr-FR" dirty="0"/>
              <a:t>J’ai un exemple de </a:t>
            </a:r>
            <a:r>
              <a:rPr lang="fr-FR" dirty="0" err="1"/>
              <a:t>flex</a:t>
            </a:r>
            <a:r>
              <a:rPr lang="fr-FR" dirty="0"/>
              <a:t> ici sur la section accueil (qui je le rappelle reprend le marché le plus récent) et grâce au media </a:t>
            </a:r>
            <a:r>
              <a:rPr lang="fr-FR" dirty="0" err="1"/>
              <a:t>queries</a:t>
            </a:r>
            <a:r>
              <a:rPr lang="fr-FR" dirty="0"/>
              <a:t> je peux facilement faire basculer mon contenu en dessous si la taille de l’écran est inférieur à 1280px</a:t>
            </a:r>
          </a:p>
          <a:p>
            <a:endParaRPr lang="fr-FR" dirty="0"/>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23</a:t>
            </a:fld>
            <a:endParaRPr lang="fr-FR" noProof="0" dirty="0"/>
          </a:p>
        </p:txBody>
      </p:sp>
    </p:spTree>
    <p:extLst>
      <p:ext uri="{BB962C8B-B14F-4D97-AF65-F5344CB8AC3E}">
        <p14:creationId xmlns:p14="http://schemas.microsoft.com/office/powerpoint/2010/main" val="29649703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Même principe pour l’inscription</a:t>
            </a:r>
          </a:p>
          <a:p>
            <a:r>
              <a:rPr lang="fr-FR" dirty="0"/>
              <a:t>Utilisation du </a:t>
            </a:r>
            <a:r>
              <a:rPr lang="fr-FR" dirty="0" err="1"/>
              <a:t>flex</a:t>
            </a:r>
            <a:r>
              <a:rPr lang="fr-FR" dirty="0"/>
              <a:t> et sur le responsive j’ai choisi de masquer l’image par exemple pour les </a:t>
            </a:r>
            <a:r>
              <a:rPr lang="fr-FR" dirty="0" err="1"/>
              <a:t>devices</a:t>
            </a:r>
            <a:r>
              <a:rPr lang="fr-FR" dirty="0"/>
              <a:t> plus petits</a:t>
            </a:r>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25</a:t>
            </a:fld>
            <a:endParaRPr lang="fr-FR" noProof="0" dirty="0"/>
          </a:p>
        </p:txBody>
      </p:sp>
    </p:spTree>
    <p:extLst>
      <p:ext uri="{BB962C8B-B14F-4D97-AF65-F5344CB8AC3E}">
        <p14:creationId xmlns:p14="http://schemas.microsoft.com/office/powerpoint/2010/main" val="20556760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Et même chose pour la page de validation</a:t>
            </a:r>
          </a:p>
          <a:p>
            <a:r>
              <a:rPr lang="fr-FR" dirty="0"/>
              <a:t>Utilisation du </a:t>
            </a:r>
            <a:r>
              <a:rPr lang="fr-FR" dirty="0" err="1"/>
              <a:t>flex</a:t>
            </a:r>
            <a:r>
              <a:rPr lang="fr-FR" dirty="0"/>
              <a:t> ce qui m’aide à changer l’orientation du menu en fonction de la taille de l’écran</a:t>
            </a:r>
          </a:p>
          <a:p>
            <a:endParaRPr lang="fr-FR" dirty="0"/>
          </a:p>
          <a:p>
            <a:r>
              <a:rPr lang="fr-FR" dirty="0"/>
              <a:t>J’ai utilisé différents niveaux pour couvrir la plupart des </a:t>
            </a:r>
            <a:r>
              <a:rPr lang="fr-FR" dirty="0" err="1"/>
              <a:t>devices</a:t>
            </a:r>
            <a:r>
              <a:rPr lang="fr-FR" dirty="0"/>
              <a:t> comme des écrans panoramiques, des écran 13 pouces mais aussi des </a:t>
            </a:r>
            <a:r>
              <a:rPr lang="fr-FR" dirty="0" err="1"/>
              <a:t>ipad</a:t>
            </a:r>
            <a:r>
              <a:rPr lang="fr-FR" dirty="0"/>
              <a:t> et des </a:t>
            </a:r>
            <a:r>
              <a:rPr lang="fr-FR" dirty="0" err="1"/>
              <a:t>iphones</a:t>
            </a:r>
            <a:r>
              <a:rPr lang="fr-FR" dirty="0"/>
              <a:t> </a:t>
            </a:r>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27</a:t>
            </a:fld>
            <a:endParaRPr lang="fr-FR" noProof="0" dirty="0"/>
          </a:p>
        </p:txBody>
      </p:sp>
    </p:spTree>
    <p:extLst>
      <p:ext uri="{BB962C8B-B14F-4D97-AF65-F5344CB8AC3E}">
        <p14:creationId xmlns:p14="http://schemas.microsoft.com/office/powerpoint/2010/main" val="36278139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r>
              <a:rPr lang="fr-FR" dirty="0"/>
              <a:t>Il était demandé dans le cahier des charges de réaliser un menu qui apparait et disparait, sur le projet final, le menu est réalisé grâces à l’ajout et suppression de classe et la propriété @click, j’ai choisi de vous la présenter en Javascript grâce à la méthode </a:t>
            </a:r>
            <a:r>
              <a:rPr lang="fr-FR" dirty="0" err="1"/>
              <a:t>toggle</a:t>
            </a:r>
            <a:endParaRPr lang="fr-FR" dirty="0"/>
          </a:p>
        </p:txBody>
      </p:sp>
      <p:sp>
        <p:nvSpPr>
          <p:cNvPr id="4" name="Espace réservé du numéro de diapositive 3"/>
          <p:cNvSpPr>
            <a:spLocks noGrp="1"/>
          </p:cNvSpPr>
          <p:nvPr>
            <p:ph type="sldNum" sz="quarter" idx="10"/>
          </p:nvPr>
        </p:nvSpPr>
        <p:spPr/>
        <p:txBody>
          <a:bodyPr rtlCol="0"/>
          <a:lstStyle/>
          <a:p>
            <a:pPr rtl="0"/>
            <a:fld id="{07D111EE-B1CE-3F40-8B0E-AB6A92B85452}" type="slidenum">
              <a:rPr lang="fr-FR" smtClean="0"/>
              <a:t>28</a:t>
            </a:fld>
            <a:endParaRPr lang="fr-FR" dirty="0"/>
          </a:p>
        </p:txBody>
      </p:sp>
    </p:spTree>
    <p:extLst>
      <p:ext uri="{BB962C8B-B14F-4D97-AF65-F5344CB8AC3E}">
        <p14:creationId xmlns:p14="http://schemas.microsoft.com/office/powerpoint/2010/main" val="12897838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Ici nous retrouvons la partie navigation reprenant le menu et le logo de la ville</a:t>
            </a:r>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29</a:t>
            </a:fld>
            <a:endParaRPr lang="fr-FR" noProof="0" dirty="0"/>
          </a:p>
        </p:txBody>
      </p:sp>
    </p:spTree>
    <p:extLst>
      <p:ext uri="{BB962C8B-B14F-4D97-AF65-F5344CB8AC3E}">
        <p14:creationId xmlns:p14="http://schemas.microsoft.com/office/powerpoint/2010/main" val="26930590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L’image est l’élément graphique sur lequel l’utilisateur devra cliquer </a:t>
            </a:r>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30</a:t>
            </a:fld>
            <a:endParaRPr lang="fr-FR" noProof="0" dirty="0"/>
          </a:p>
        </p:txBody>
      </p:sp>
    </p:spTree>
    <p:extLst>
      <p:ext uri="{BB962C8B-B14F-4D97-AF65-F5344CB8AC3E}">
        <p14:creationId xmlns:p14="http://schemas.microsoft.com/office/powerpoint/2010/main" val="32567428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 sélectionne dans un premier temps l’élément image et le menu avec la méthode </a:t>
            </a:r>
            <a:r>
              <a:rPr lang="fr-FR" dirty="0" err="1"/>
              <a:t>document.QuerySelector</a:t>
            </a:r>
            <a:r>
              <a:rPr lang="fr-FR" dirty="0"/>
              <a:t> </a:t>
            </a:r>
          </a:p>
          <a:p>
            <a:r>
              <a:rPr lang="fr-FR" dirty="0"/>
              <a:t>Grâce au </a:t>
            </a:r>
            <a:r>
              <a:rPr lang="fr-FR" dirty="0" err="1"/>
              <a:t>toggle</a:t>
            </a:r>
            <a:r>
              <a:rPr lang="fr-FR" dirty="0"/>
              <a:t>, j’ajoute une classe « open menu » sur mon élément UL </a:t>
            </a:r>
          </a:p>
          <a:p>
            <a:r>
              <a:rPr lang="fr-FR" dirty="0"/>
              <a:t>J’ajoute également un écouteur d’événement qui réagit au clique et déclenche le </a:t>
            </a:r>
            <a:r>
              <a:rPr lang="fr-FR" dirty="0" err="1"/>
              <a:t>toggle</a:t>
            </a:r>
            <a:r>
              <a:rPr lang="fr-FR" dirty="0"/>
              <a:t> </a:t>
            </a:r>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31</a:t>
            </a:fld>
            <a:endParaRPr lang="fr-FR" noProof="0" dirty="0"/>
          </a:p>
        </p:txBody>
      </p:sp>
    </p:spTree>
    <p:extLst>
      <p:ext uri="{BB962C8B-B14F-4D97-AF65-F5344CB8AC3E}">
        <p14:creationId xmlns:p14="http://schemas.microsoft.com/office/powerpoint/2010/main" val="2108592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r>
              <a:rPr lang="fr-FR" dirty="0"/>
              <a:t>Sachant que je suis salariée, j’ai pu profiter du financement transition pro. </a:t>
            </a:r>
          </a:p>
          <a:p>
            <a:pPr rtl="0"/>
            <a:r>
              <a:rPr lang="fr-FR" dirty="0"/>
              <a:t>Pour en bénéficier, il était nécessaire de monter un dossier reprenant plusieurs critères, notamment celui du choix du centre de formation</a:t>
            </a:r>
          </a:p>
          <a:p>
            <a:pPr rtl="0"/>
            <a:r>
              <a:rPr lang="fr-FR" dirty="0"/>
              <a:t>J’ai réalisé 5 entretiens dans différentes écoles ‘</a:t>
            </a:r>
            <a:r>
              <a:rPr lang="fr-FR" dirty="0" err="1"/>
              <a:t>epitech</a:t>
            </a:r>
            <a:r>
              <a:rPr lang="fr-FR" dirty="0"/>
              <a:t>, </a:t>
            </a:r>
            <a:r>
              <a:rPr lang="fr-FR" dirty="0" err="1"/>
              <a:t>afpa</a:t>
            </a:r>
            <a:r>
              <a:rPr lang="fr-FR" dirty="0"/>
              <a:t>, </a:t>
            </a:r>
            <a:r>
              <a:rPr lang="fr-FR" dirty="0" err="1"/>
              <a:t>foreach</a:t>
            </a:r>
            <a:r>
              <a:rPr lang="fr-FR" dirty="0"/>
              <a:t>, </a:t>
            </a:r>
            <a:r>
              <a:rPr lang="fr-FR" dirty="0" err="1"/>
              <a:t>wild</a:t>
            </a:r>
            <a:r>
              <a:rPr lang="fr-FR" dirty="0"/>
              <a:t> code </a:t>
            </a:r>
            <a:r>
              <a:rPr lang="fr-FR" dirty="0" err="1"/>
              <a:t>school</a:t>
            </a:r>
            <a:r>
              <a:rPr lang="fr-FR" dirty="0"/>
              <a:t> et </a:t>
            </a:r>
            <a:r>
              <a:rPr lang="fr-FR" dirty="0" err="1"/>
              <a:t>o’clock</a:t>
            </a:r>
            <a:r>
              <a:rPr lang="fr-FR" dirty="0"/>
              <a:t> </a:t>
            </a:r>
          </a:p>
          <a:p>
            <a:pPr rtl="0"/>
            <a:r>
              <a:rPr lang="fr-FR" dirty="0"/>
              <a:t>et </a:t>
            </a:r>
            <a:r>
              <a:rPr lang="fr-FR" dirty="0" err="1"/>
              <a:t>foreach</a:t>
            </a:r>
            <a:r>
              <a:rPr lang="fr-FR" dirty="0"/>
              <a:t> </a:t>
            </a:r>
            <a:r>
              <a:rPr lang="fr-FR" dirty="0" err="1"/>
              <a:t>academy</a:t>
            </a:r>
            <a:r>
              <a:rPr lang="fr-FR" dirty="0"/>
              <a:t> s’est démarqué par son adaptation au marché actuel. Tant par le choix des langages de programmation enseignés en fonction de sa popularité,  l’apprentissage des méthodes de travail en entreprise comme l’agilité et le SCRUM et aussi de pouvoir bénéficié de formateur en activité travaillant directement dans l’</a:t>
            </a:r>
            <a:r>
              <a:rPr lang="fr-FR" dirty="0" err="1"/>
              <a:t>esn</a:t>
            </a:r>
            <a:r>
              <a:rPr lang="fr-FR" dirty="0"/>
              <a:t> rattaché donc </a:t>
            </a:r>
            <a:r>
              <a:rPr lang="fr-FR" dirty="0" err="1"/>
              <a:t>symbol-it</a:t>
            </a:r>
            <a:r>
              <a:rPr lang="fr-FR" dirty="0"/>
              <a:t> </a:t>
            </a:r>
          </a:p>
          <a:p>
            <a:pPr rtl="0"/>
            <a:endParaRPr lang="fr-FR" dirty="0"/>
          </a:p>
          <a:p>
            <a:pPr rtl="0"/>
            <a:r>
              <a:rPr lang="fr-FR" dirty="0"/>
              <a:t> </a:t>
            </a:r>
          </a:p>
        </p:txBody>
      </p:sp>
      <p:sp>
        <p:nvSpPr>
          <p:cNvPr id="4" name="Espace réservé du numéro de diapositive 3"/>
          <p:cNvSpPr>
            <a:spLocks noGrp="1"/>
          </p:cNvSpPr>
          <p:nvPr>
            <p:ph type="sldNum" sz="quarter" idx="10"/>
          </p:nvPr>
        </p:nvSpPr>
        <p:spPr/>
        <p:txBody>
          <a:bodyPr rtlCol="0"/>
          <a:lstStyle/>
          <a:p>
            <a:pPr rtl="0"/>
            <a:fld id="{07D111EE-B1CE-3F40-8B0E-AB6A92B85452}" type="slidenum">
              <a:rPr lang="fr-FR" smtClean="0"/>
              <a:t>3</a:t>
            </a:fld>
            <a:endParaRPr lang="fr-FR" dirty="0"/>
          </a:p>
        </p:txBody>
      </p:sp>
    </p:spTree>
    <p:extLst>
      <p:ext uri="{BB962C8B-B14F-4D97-AF65-F5344CB8AC3E}">
        <p14:creationId xmlns:p14="http://schemas.microsoft.com/office/powerpoint/2010/main" val="27873634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J’ai choisi d’utiliser l’opacité plutôt que le display none afin d’avoir un effet plus </a:t>
            </a:r>
            <a:r>
              <a:rPr lang="fr-FR" dirty="0" err="1"/>
              <a:t>smooth</a:t>
            </a:r>
            <a:r>
              <a:rPr lang="fr-FR" dirty="0"/>
              <a:t> </a:t>
            </a:r>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32</a:t>
            </a:fld>
            <a:endParaRPr lang="fr-FR" noProof="0" dirty="0"/>
          </a:p>
        </p:txBody>
      </p:sp>
    </p:spTree>
    <p:extLst>
      <p:ext uri="{BB962C8B-B14F-4D97-AF65-F5344CB8AC3E}">
        <p14:creationId xmlns:p14="http://schemas.microsoft.com/office/powerpoint/2010/main" val="2778742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r>
              <a:rPr lang="fr-FR" dirty="0"/>
              <a:t>J’ai choisi d’utiliser vue </a:t>
            </a:r>
            <a:r>
              <a:rPr lang="fr-FR" dirty="0" err="1"/>
              <a:t>js</a:t>
            </a:r>
            <a:r>
              <a:rPr lang="fr-FR" dirty="0"/>
              <a:t>, le </a:t>
            </a:r>
            <a:r>
              <a:rPr lang="fr-FR" dirty="0" err="1"/>
              <a:t>framework</a:t>
            </a:r>
            <a:r>
              <a:rPr lang="fr-FR" dirty="0"/>
              <a:t> progressif de javascript, pour créer l’intégralité de l’interface utilisateur de façon dynamique.</a:t>
            </a:r>
          </a:p>
          <a:p>
            <a:pPr rtl="0"/>
            <a:r>
              <a:rPr lang="fr-FR" dirty="0"/>
              <a:t>Les avantages de Vue sont qu’il est réactif, donc se met à jour lorsque les données changent grâce à la méthode </a:t>
            </a:r>
            <a:r>
              <a:rPr lang="fr-FR" dirty="0" err="1"/>
              <a:t>computed</a:t>
            </a:r>
            <a:r>
              <a:rPr lang="fr-FR" dirty="0"/>
              <a:t> par exemple  et se base sur le principe de composants réutilisables</a:t>
            </a:r>
          </a:p>
          <a:p>
            <a:pPr rtl="0"/>
            <a:r>
              <a:rPr lang="fr-FR" dirty="0"/>
              <a:t>J’ai également utiliser </a:t>
            </a:r>
            <a:r>
              <a:rPr lang="fr-FR" dirty="0" err="1"/>
              <a:t>Vue.Router</a:t>
            </a:r>
            <a:r>
              <a:rPr lang="fr-FR" dirty="0"/>
              <a:t> dans mon application pour la navigation dans mes différentes pages </a:t>
            </a:r>
          </a:p>
          <a:p>
            <a:pPr rtl="0"/>
            <a:endParaRPr lang="fr-FR" dirty="0"/>
          </a:p>
        </p:txBody>
      </p:sp>
      <p:sp>
        <p:nvSpPr>
          <p:cNvPr id="4" name="Espace réservé du numéro de diapositive 3"/>
          <p:cNvSpPr>
            <a:spLocks noGrp="1"/>
          </p:cNvSpPr>
          <p:nvPr>
            <p:ph type="sldNum" sz="quarter" idx="10"/>
          </p:nvPr>
        </p:nvSpPr>
        <p:spPr/>
        <p:txBody>
          <a:bodyPr rtlCol="0"/>
          <a:lstStyle/>
          <a:p>
            <a:pPr rtl="0"/>
            <a:fld id="{07D111EE-B1CE-3F40-8B0E-AB6A92B85452}" type="slidenum">
              <a:rPr lang="fr-FR" smtClean="0"/>
              <a:t>33</a:t>
            </a:fld>
            <a:endParaRPr lang="fr-FR" dirty="0"/>
          </a:p>
        </p:txBody>
      </p:sp>
    </p:spTree>
    <p:extLst>
      <p:ext uri="{BB962C8B-B14F-4D97-AF65-F5344CB8AC3E}">
        <p14:creationId xmlns:p14="http://schemas.microsoft.com/office/powerpoint/2010/main" val="21746692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Suite à l’analyse de mes maquettes, j’ai réalisé les deux premiers composants qui seront utilisés sur toutes les pages de mon application : la partie Navigation et la partie Footer</a:t>
            </a:r>
          </a:p>
          <a:p>
            <a:r>
              <a:rPr lang="fr-FR" dirty="0"/>
              <a:t>J’ai positionné ces deux composants dans mon fichier principal App.Vue et ai ajouté le routeur </a:t>
            </a:r>
            <a:r>
              <a:rPr lang="fr-FR" dirty="0" err="1"/>
              <a:t>link</a:t>
            </a:r>
            <a:r>
              <a:rPr lang="fr-FR" dirty="0"/>
              <a:t> pour la navigation dans mes différentes pages</a:t>
            </a:r>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34</a:t>
            </a:fld>
            <a:endParaRPr lang="fr-FR" noProof="0" dirty="0"/>
          </a:p>
        </p:txBody>
      </p:sp>
    </p:spTree>
    <p:extLst>
      <p:ext uri="{BB962C8B-B14F-4D97-AF65-F5344CB8AC3E}">
        <p14:creationId xmlns:p14="http://schemas.microsoft.com/office/powerpoint/2010/main" val="22880304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Sur la gauche mon composant Navigation, reprenant comme cité juste avant les deux routeur </a:t>
            </a:r>
            <a:r>
              <a:rPr lang="fr-FR" dirty="0" err="1"/>
              <a:t>link</a:t>
            </a:r>
            <a:r>
              <a:rPr lang="fr-FR" dirty="0"/>
              <a:t> menant vers la page d’accueil et la page d’inscription </a:t>
            </a:r>
          </a:p>
          <a:p>
            <a:r>
              <a:rPr lang="fr-FR" dirty="0"/>
              <a:t>J’ai à nouveau réaliser la dynamisation de l’affichage du menu grâce à ma donnée « visible » de type booléenne et ma méthode </a:t>
            </a:r>
            <a:r>
              <a:rPr lang="fr-FR" dirty="0" err="1"/>
              <a:t>hide</a:t>
            </a:r>
            <a:r>
              <a:rPr lang="fr-FR" dirty="0"/>
              <a:t> réagissant au @click sur l’image </a:t>
            </a:r>
          </a:p>
          <a:p>
            <a:r>
              <a:rPr lang="fr-FR" dirty="0"/>
              <a:t>et à droite la configuration de mon fichier </a:t>
            </a:r>
            <a:r>
              <a:rPr lang="fr-FR" dirty="0" err="1"/>
              <a:t>js</a:t>
            </a:r>
            <a:r>
              <a:rPr lang="fr-FR" dirty="0"/>
              <a:t> et les routes dont une routes erreur que je présenterai un peu plus tard</a:t>
            </a:r>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35</a:t>
            </a:fld>
            <a:endParaRPr lang="fr-FR" noProof="0" dirty="0"/>
          </a:p>
        </p:txBody>
      </p:sp>
    </p:spTree>
    <p:extLst>
      <p:ext uri="{BB962C8B-B14F-4D97-AF65-F5344CB8AC3E}">
        <p14:creationId xmlns:p14="http://schemas.microsoft.com/office/powerpoint/2010/main" val="8196456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Après l’analyse de ma maquette de la page d’accueil, j’ai identifier 3 composants à réaliser </a:t>
            </a:r>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36</a:t>
            </a:fld>
            <a:endParaRPr lang="fr-FR" noProof="0" dirty="0"/>
          </a:p>
        </p:txBody>
      </p:sp>
    </p:spTree>
    <p:extLst>
      <p:ext uri="{BB962C8B-B14F-4D97-AF65-F5344CB8AC3E}">
        <p14:creationId xmlns:p14="http://schemas.microsoft.com/office/powerpoint/2010/main" val="7700632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Afin de récupérer les données, je réalise deux requêtes asynchrone vers mon api </a:t>
            </a:r>
            <a:r>
              <a:rPr lang="fr-FR" dirty="0" err="1"/>
              <a:t>rest</a:t>
            </a:r>
            <a:r>
              <a:rPr lang="fr-FR" dirty="0"/>
              <a:t> et stock le </a:t>
            </a:r>
            <a:r>
              <a:rPr lang="fr-FR" dirty="0" err="1"/>
              <a:t>resultat</a:t>
            </a:r>
            <a:r>
              <a:rPr lang="fr-FR" dirty="0"/>
              <a:t> sous forme de </a:t>
            </a:r>
            <a:r>
              <a:rPr lang="fr-FR" dirty="0" err="1"/>
              <a:t>json</a:t>
            </a:r>
            <a:r>
              <a:rPr lang="fr-FR" dirty="0"/>
              <a:t> dans mes data via mes tableaux marche a venir ou marché ancien</a:t>
            </a:r>
          </a:p>
          <a:p>
            <a:r>
              <a:rPr lang="fr-FR" dirty="0"/>
              <a:t>Si la requête possède un statut 200, je change la valeur de loading et la passe à false</a:t>
            </a:r>
          </a:p>
          <a:p>
            <a:endParaRPr lang="fr-FR" dirty="0"/>
          </a:p>
          <a:p>
            <a:r>
              <a:rPr lang="fr-FR" dirty="0"/>
              <a:t>Si la requête échoue, je remonte une erreur et ajoute un message dans ma variable error</a:t>
            </a:r>
          </a:p>
          <a:p>
            <a:r>
              <a:rPr lang="fr-FR" dirty="0"/>
              <a:t>Grâce aux  conditions positionnées sur mon </a:t>
            </a:r>
            <a:r>
              <a:rPr lang="fr-FR" dirty="0" err="1"/>
              <a:t>template</a:t>
            </a:r>
            <a:r>
              <a:rPr lang="fr-FR" dirty="0"/>
              <a:t>, une information du chargement des données sera afficher puis la page s’affichera après la récupération des informations, sinon un message d’erreur sera affiché</a:t>
            </a:r>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37</a:t>
            </a:fld>
            <a:endParaRPr lang="fr-FR" noProof="0" dirty="0"/>
          </a:p>
        </p:txBody>
      </p:sp>
    </p:spTree>
    <p:extLst>
      <p:ext uri="{BB962C8B-B14F-4D97-AF65-F5344CB8AC3E}">
        <p14:creationId xmlns:p14="http://schemas.microsoft.com/office/powerpoint/2010/main" val="11334703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J’ai réaliser mon composant liste des marches qui sera </a:t>
            </a:r>
            <a:r>
              <a:rPr lang="fr-FR" dirty="0" err="1"/>
              <a:t>appellé</a:t>
            </a:r>
            <a:r>
              <a:rPr lang="fr-FR" dirty="0"/>
              <a:t> à deux reprises sur ma page d’accueil </a:t>
            </a:r>
          </a:p>
          <a:p>
            <a:r>
              <a:rPr lang="fr-FR" dirty="0"/>
              <a:t>Le premier sera composé de l’attribut titre et aura pour valeur « les marchés à venir » et un second attribut marché qui aura pour valeur les données de la méthode </a:t>
            </a:r>
            <a:r>
              <a:rPr lang="fr-FR" dirty="0" err="1"/>
              <a:t>get</a:t>
            </a:r>
            <a:r>
              <a:rPr lang="fr-FR" dirty="0"/>
              <a:t> marché à venir</a:t>
            </a:r>
          </a:p>
          <a:p>
            <a:r>
              <a:rPr lang="fr-FR" dirty="0"/>
              <a:t>Même chose pour le second appel avec des valeurs différentes donc Anciens marchés en titre et ancien Marché en données retournées </a:t>
            </a:r>
          </a:p>
          <a:p>
            <a:r>
              <a:rPr lang="fr-FR" dirty="0"/>
              <a:t>J’y ajoute un attribut ancien qui a pour défaut la valeur true afin de faciliter la création de mes différentes div dans mon composant enfant que je vous présente juste maintenant </a:t>
            </a:r>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38</a:t>
            </a:fld>
            <a:endParaRPr lang="fr-FR" noProof="0" dirty="0"/>
          </a:p>
        </p:txBody>
      </p:sp>
    </p:spTree>
    <p:extLst>
      <p:ext uri="{BB962C8B-B14F-4D97-AF65-F5344CB8AC3E}">
        <p14:creationId xmlns:p14="http://schemas.microsoft.com/office/powerpoint/2010/main" val="7515115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 récupère dans mes props mes trois attributs déclaré précédemment : titre qui sera de type string, marché de type Array et ancien de type boolean</a:t>
            </a:r>
          </a:p>
          <a:p>
            <a:r>
              <a:rPr lang="fr-FR" dirty="0"/>
              <a:t>Je réalise ensuite mon </a:t>
            </a:r>
            <a:r>
              <a:rPr lang="fr-FR" dirty="0" err="1"/>
              <a:t>template</a:t>
            </a:r>
            <a:r>
              <a:rPr lang="fr-FR" dirty="0"/>
              <a:t> </a:t>
            </a:r>
          </a:p>
          <a:p>
            <a:endParaRPr lang="fr-FR" dirty="0"/>
          </a:p>
          <a:p>
            <a:r>
              <a:rPr lang="fr-FR" dirty="0"/>
              <a:t>Une balise h2 où Je reprends la valeur de titre déclaré dans mon parent</a:t>
            </a:r>
          </a:p>
          <a:p>
            <a:endParaRPr lang="fr-FR" dirty="0"/>
          </a:p>
          <a:p>
            <a:r>
              <a:rPr lang="fr-FR" dirty="0"/>
              <a:t>Je crée ensuite mes deux div correspondant aux sections marchés à venir et ancien marchés </a:t>
            </a:r>
          </a:p>
          <a:p>
            <a:endParaRPr lang="fr-FR" dirty="0"/>
          </a:p>
          <a:p>
            <a:r>
              <a:rPr lang="fr-FR" dirty="0"/>
              <a:t>Une première div avec une classe différente en fonction de la valeur du boolean donc </a:t>
            </a:r>
            <a:r>
              <a:rPr lang="fr-FR" dirty="0" err="1"/>
              <a:t>coming</a:t>
            </a:r>
            <a:r>
              <a:rPr lang="fr-FR" dirty="0"/>
              <a:t> si false et </a:t>
            </a:r>
            <a:r>
              <a:rPr lang="fr-FR" dirty="0" err="1"/>
              <a:t>past</a:t>
            </a:r>
            <a:r>
              <a:rPr lang="fr-FR" dirty="0"/>
              <a:t> si true</a:t>
            </a:r>
          </a:p>
          <a:p>
            <a:r>
              <a:rPr lang="fr-FR" dirty="0"/>
              <a:t>Je réalise une boucle dans mon tableau de marché et associe l’image enregistrée</a:t>
            </a:r>
          </a:p>
          <a:p>
            <a:r>
              <a:rPr lang="fr-FR" dirty="0"/>
              <a:t> </a:t>
            </a:r>
          </a:p>
          <a:p>
            <a:r>
              <a:rPr lang="fr-FR" dirty="0"/>
              <a:t>Une nouvelle div englobant la description du marché avec deux paragraphes également adapté en fonction de la valeur du boolean </a:t>
            </a:r>
          </a:p>
          <a:p>
            <a:endParaRPr lang="fr-FR" dirty="0"/>
          </a:p>
          <a:p>
            <a:r>
              <a:rPr lang="fr-FR" dirty="0"/>
              <a:t>Et pour terminer, un router adapté à nouveau en fonction du boolean : le premier menant vers l’inscription du marché sélectionné grâce à son id donc l’url, sera de type localhost:8081/inscription/2</a:t>
            </a:r>
          </a:p>
          <a:p>
            <a:r>
              <a:rPr lang="fr-FR" dirty="0"/>
              <a:t>Ou le router enverra vers la page photos du marché qui n’est pas encore crée à ce jour</a:t>
            </a:r>
          </a:p>
          <a:p>
            <a:endParaRPr lang="fr-FR" dirty="0"/>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39</a:t>
            </a:fld>
            <a:endParaRPr lang="fr-FR" noProof="0" dirty="0"/>
          </a:p>
        </p:txBody>
      </p:sp>
    </p:spTree>
    <p:extLst>
      <p:ext uri="{BB962C8B-B14F-4D97-AF65-F5344CB8AC3E}">
        <p14:creationId xmlns:p14="http://schemas.microsoft.com/office/powerpoint/2010/main" val="19357544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Mon composant actualité concerne le marché à venir le plus proche de la date du jour. Il est composé de l’attribut marché qui récupèrera les informations de ma méthode </a:t>
            </a:r>
            <a:r>
              <a:rPr lang="fr-FR" dirty="0" err="1"/>
              <a:t>get</a:t>
            </a:r>
            <a:r>
              <a:rPr lang="fr-FR" dirty="0"/>
              <a:t> prochain marché.</a:t>
            </a:r>
          </a:p>
          <a:p>
            <a:r>
              <a:rPr lang="fr-FR" dirty="0"/>
              <a:t>Afin de récupérer le prochain marché de la ville, j’ai eu l’occasion d’utiliser </a:t>
            </a:r>
            <a:r>
              <a:rPr lang="fr-FR" dirty="0" err="1"/>
              <a:t>lodash</a:t>
            </a:r>
            <a:r>
              <a:rPr lang="fr-FR" dirty="0"/>
              <a:t> </a:t>
            </a:r>
            <a:r>
              <a:rPr lang="fr-FR" b="1" i="0" dirty="0">
                <a:solidFill>
                  <a:srgbClr val="5F6368"/>
                </a:solidFill>
                <a:effectLst/>
                <a:latin typeface="arial" panose="020B0604020202020204" pitchFamily="34" charset="0"/>
              </a:rPr>
              <a:t>qui est</a:t>
            </a:r>
            <a:r>
              <a:rPr lang="fr-FR" b="0" i="0" dirty="0">
                <a:solidFill>
                  <a:srgbClr val="4D5156"/>
                </a:solidFill>
                <a:effectLst/>
                <a:latin typeface="arial" panose="020B0604020202020204" pitchFamily="34" charset="0"/>
              </a:rPr>
              <a:t> une bibliothèque JavaScript réunissant des fonctions afin de manipuler des données</a:t>
            </a:r>
            <a:endParaRPr lang="fr-FR" dirty="0"/>
          </a:p>
          <a:p>
            <a:r>
              <a:rPr lang="fr-FR" dirty="0"/>
              <a:t>Sur cette exemple, j’effectue dans un premier temps une méthode async qui réalise un filtre sur mes marchés à venir, ordonné par date ascendante.</a:t>
            </a:r>
          </a:p>
          <a:p>
            <a:r>
              <a:rPr lang="fr-FR" dirty="0"/>
              <a:t>Puis un second filtre sur les données retournées par la méthode précédente : je sélectionne le premier marché de la liste grâce à la fonction _</a:t>
            </a:r>
            <a:r>
              <a:rPr lang="fr-FR" dirty="0" err="1"/>
              <a:t>head</a:t>
            </a:r>
            <a:r>
              <a:rPr lang="fr-FR" dirty="0"/>
              <a:t> de </a:t>
            </a:r>
            <a:r>
              <a:rPr lang="fr-FR" dirty="0" err="1"/>
              <a:t>lodash</a:t>
            </a:r>
            <a:endParaRPr lang="fr-FR" dirty="0"/>
          </a:p>
          <a:p>
            <a:endParaRPr lang="fr-FR" dirty="0"/>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40</a:t>
            </a:fld>
            <a:endParaRPr lang="fr-FR" noProof="0" dirty="0"/>
          </a:p>
        </p:txBody>
      </p:sp>
    </p:spTree>
    <p:extLst>
      <p:ext uri="{BB962C8B-B14F-4D97-AF65-F5344CB8AC3E}">
        <p14:creationId xmlns:p14="http://schemas.microsoft.com/office/powerpoint/2010/main" val="31091373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composant actualité est presque identique à celui de la liste des marchés sauf qu’il n’y a pas de boucle car un seul marché est sélectionné</a:t>
            </a:r>
          </a:p>
          <a:p>
            <a:r>
              <a:rPr lang="fr-FR" dirty="0"/>
              <a:t>Dans les </a:t>
            </a:r>
            <a:r>
              <a:rPr lang="fr-FR" dirty="0" err="1"/>
              <a:t>props</a:t>
            </a:r>
            <a:r>
              <a:rPr lang="fr-FR" dirty="0"/>
              <a:t> nous retrouvons le marché filtré et un router </a:t>
            </a:r>
            <a:r>
              <a:rPr lang="fr-FR" dirty="0" err="1"/>
              <a:t>link</a:t>
            </a:r>
            <a:r>
              <a:rPr lang="fr-FR" dirty="0"/>
              <a:t> envoyant systématiquement vers l’inscription avec </a:t>
            </a:r>
            <a:r>
              <a:rPr lang="fr-FR" dirty="0" err="1"/>
              <a:t>l’id</a:t>
            </a:r>
            <a:r>
              <a:rPr lang="fr-FR" dirty="0"/>
              <a:t> du marché</a:t>
            </a:r>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41</a:t>
            </a:fld>
            <a:endParaRPr lang="fr-FR" noProof="0" dirty="0"/>
          </a:p>
        </p:txBody>
      </p:sp>
    </p:spTree>
    <p:extLst>
      <p:ext uri="{BB962C8B-B14F-4D97-AF65-F5344CB8AC3E}">
        <p14:creationId xmlns:p14="http://schemas.microsoft.com/office/powerpoint/2010/main" val="3886723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r>
              <a:rPr lang="fr-FR" dirty="0"/>
              <a:t>Comme préciser je travail pour le groupe Crédit mutuel, j’ai réalisé mon stage du 2 février au 30 avril en entreprise  au sein du même groupe chez euro information.</a:t>
            </a:r>
          </a:p>
          <a:p>
            <a:pPr rtl="0"/>
            <a:r>
              <a:rPr lang="fr-FR" dirty="0"/>
              <a:t>J’ai pu réaliser une application sur le suivi sécurité des automates bancaires. Nous pourrons échanger sur ce sujet en entretien si vous le souhaitez</a:t>
            </a:r>
          </a:p>
        </p:txBody>
      </p:sp>
      <p:sp>
        <p:nvSpPr>
          <p:cNvPr id="4" name="Espace réservé du numéro de diapositive 3"/>
          <p:cNvSpPr>
            <a:spLocks noGrp="1"/>
          </p:cNvSpPr>
          <p:nvPr>
            <p:ph type="sldNum" sz="quarter" idx="10"/>
          </p:nvPr>
        </p:nvSpPr>
        <p:spPr/>
        <p:txBody>
          <a:bodyPr rtlCol="0"/>
          <a:lstStyle/>
          <a:p>
            <a:pPr rtl="0"/>
            <a:fld id="{07D111EE-B1CE-3F40-8B0E-AB6A92B85452}" type="slidenum">
              <a:rPr lang="fr-FR" smtClean="0"/>
              <a:t>4</a:t>
            </a:fld>
            <a:endParaRPr lang="fr-FR" dirty="0"/>
          </a:p>
        </p:txBody>
      </p:sp>
    </p:spTree>
    <p:extLst>
      <p:ext uri="{BB962C8B-B14F-4D97-AF65-F5344CB8AC3E}">
        <p14:creationId xmlns:p14="http://schemas.microsoft.com/office/powerpoint/2010/main" val="36616771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707070"/>
                </a:solidFill>
                <a:effectLst/>
                <a:latin typeface="Roboto Mono"/>
              </a:rPr>
              <a:t>Je réalise pour finir le </a:t>
            </a:r>
            <a:r>
              <a:rPr lang="fr-FR" b="0" i="0" dirty="0" err="1">
                <a:solidFill>
                  <a:srgbClr val="304455"/>
                </a:solidFill>
                <a:effectLst/>
                <a:latin typeface="Source Sans Pro" panose="020B0604020202020204" pitchFamily="34" charset="0"/>
              </a:rPr>
              <a:t>hook</a:t>
            </a:r>
            <a:r>
              <a:rPr lang="fr-FR" b="0" i="0" dirty="0">
                <a:solidFill>
                  <a:srgbClr val="304455"/>
                </a:solidFill>
                <a:effectLst/>
                <a:latin typeface="Source Sans Pro" panose="020B0604020202020204" pitchFamily="34" charset="0"/>
              </a:rPr>
              <a:t> </a:t>
            </a:r>
            <a:r>
              <a:rPr lang="fr-FR" b="1" i="0" u="none" strike="noStrike" dirty="0" err="1">
                <a:solidFill>
                  <a:srgbClr val="42B983"/>
                </a:solidFill>
                <a:effectLst/>
                <a:latin typeface="Source Sans Pro" panose="020B0604020202020204" pitchFamily="34" charset="0"/>
                <a:hlinkClick r:id="rId3"/>
              </a:rPr>
              <a:t>created</a:t>
            </a:r>
            <a:r>
              <a:rPr lang="fr-FR" b="0" i="0" dirty="0">
                <a:solidFill>
                  <a:srgbClr val="304455"/>
                </a:solidFill>
                <a:effectLst/>
                <a:latin typeface="Source Sans Pro" panose="020B0604020202020204" pitchFamily="34" charset="0"/>
              </a:rPr>
              <a:t> qui est appelé une fois l’instance créée reprenant les 3 précédentes méthodes</a:t>
            </a:r>
          </a:p>
          <a:p>
            <a:endParaRPr lang="fr-FR" b="0" i="0" dirty="0">
              <a:solidFill>
                <a:srgbClr val="304455"/>
              </a:solidFill>
              <a:effectLst/>
              <a:latin typeface="Source Sans Pro" panose="020B0604020202020204" pitchFamily="34" charset="0"/>
            </a:endParaRPr>
          </a:p>
          <a:p>
            <a:r>
              <a:rPr lang="fr-FR" b="0" i="0" dirty="0">
                <a:solidFill>
                  <a:srgbClr val="304455"/>
                </a:solidFill>
                <a:effectLst/>
                <a:latin typeface="Source Sans Pro" panose="020B0503030403020204" pitchFamily="34" charset="0"/>
              </a:rPr>
              <a:t>monter l’instance sur le DOM </a:t>
            </a:r>
            <a:endParaRPr lang="fr-FR" b="0" i="0" dirty="0">
              <a:solidFill>
                <a:srgbClr val="333333"/>
              </a:solidFill>
              <a:effectLst/>
              <a:latin typeface="Tahoma" panose="020B0604030504040204" pitchFamily="34" charset="0"/>
            </a:endParaRPr>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42</a:t>
            </a:fld>
            <a:endParaRPr lang="fr-FR" noProof="0" dirty="0"/>
          </a:p>
        </p:txBody>
      </p:sp>
    </p:spTree>
    <p:extLst>
      <p:ext uri="{BB962C8B-B14F-4D97-AF65-F5344CB8AC3E}">
        <p14:creationId xmlns:p14="http://schemas.microsoft.com/office/powerpoint/2010/main" val="530990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707070"/>
                </a:solidFill>
                <a:effectLst/>
                <a:latin typeface="Roboto Mono"/>
              </a:rPr>
              <a:t>Le dernier composant est le formulaire d’ajout d’un marché aux puces </a:t>
            </a:r>
          </a:p>
          <a:p>
            <a:r>
              <a:rPr lang="fr-FR" b="0" i="0" dirty="0">
                <a:solidFill>
                  <a:srgbClr val="707070"/>
                </a:solidFill>
                <a:effectLst/>
                <a:latin typeface="Roboto Mono"/>
              </a:rPr>
              <a:t>J’ajoute sur la balise </a:t>
            </a:r>
            <a:r>
              <a:rPr lang="fr-FR" b="0" i="0" dirty="0" err="1">
                <a:solidFill>
                  <a:srgbClr val="707070"/>
                </a:solidFill>
                <a:effectLst/>
                <a:latin typeface="Roboto Mono"/>
              </a:rPr>
              <a:t>form</a:t>
            </a:r>
            <a:r>
              <a:rPr lang="fr-FR" b="0" i="0" dirty="0">
                <a:solidFill>
                  <a:srgbClr val="707070"/>
                </a:solidFill>
                <a:effectLst/>
                <a:latin typeface="Roboto Mono"/>
              </a:rPr>
              <a:t> l’</a:t>
            </a:r>
            <a:r>
              <a:rPr lang="fr-FR" b="0" i="0" dirty="0" err="1">
                <a:solidFill>
                  <a:srgbClr val="707070"/>
                </a:solidFill>
                <a:effectLst/>
                <a:latin typeface="Roboto Mono"/>
              </a:rPr>
              <a:t>évenement</a:t>
            </a:r>
            <a:r>
              <a:rPr lang="fr-FR" b="0" i="0" dirty="0">
                <a:solidFill>
                  <a:srgbClr val="707070"/>
                </a:solidFill>
                <a:effectLst/>
                <a:latin typeface="Roboto Mono"/>
              </a:rPr>
              <a:t> </a:t>
            </a:r>
            <a:r>
              <a:rPr lang="fr-FR" b="0" i="0" dirty="0" err="1">
                <a:solidFill>
                  <a:srgbClr val="707070"/>
                </a:solidFill>
                <a:effectLst/>
                <a:latin typeface="Roboto Mono"/>
              </a:rPr>
              <a:t>submit</a:t>
            </a:r>
            <a:r>
              <a:rPr lang="fr-FR" b="0" i="0" dirty="0">
                <a:solidFill>
                  <a:srgbClr val="707070"/>
                </a:solidFill>
                <a:effectLst/>
                <a:latin typeface="Roboto Mono"/>
              </a:rPr>
              <a:t> </a:t>
            </a:r>
            <a:r>
              <a:rPr lang="fr-FR" b="0" i="0" dirty="0" err="1">
                <a:solidFill>
                  <a:srgbClr val="707070"/>
                </a:solidFill>
                <a:effectLst/>
                <a:latin typeface="Roboto Mono"/>
              </a:rPr>
              <a:t>prevent</a:t>
            </a:r>
            <a:r>
              <a:rPr lang="fr-FR" b="0" i="0" dirty="0">
                <a:solidFill>
                  <a:srgbClr val="707070"/>
                </a:solidFill>
                <a:effectLst/>
                <a:latin typeface="Roboto Mono"/>
              </a:rPr>
              <a:t> qui réagit comme </a:t>
            </a:r>
            <a:r>
              <a:rPr lang="fr-FR" b="0" i="0" dirty="0" err="1">
                <a:solidFill>
                  <a:srgbClr val="333333"/>
                </a:solidFill>
                <a:effectLst/>
                <a:latin typeface="Tahoma" panose="020B0604030504040204" pitchFamily="34" charset="0"/>
              </a:rPr>
              <a:t>event.preventDefault</a:t>
            </a:r>
            <a:r>
              <a:rPr lang="fr-FR" b="0" i="0" dirty="0">
                <a:solidFill>
                  <a:srgbClr val="333333"/>
                </a:solidFill>
                <a:effectLst/>
                <a:latin typeface="Tahoma" panose="020B0604030504040204" pitchFamily="34" charset="0"/>
              </a:rPr>
              <a:t>() afin de ne plus recharger la page puis, j’associe tous mes input à l’objet présent dans mes data via les différents v-model</a:t>
            </a:r>
          </a:p>
          <a:p>
            <a:r>
              <a:rPr lang="fr-FR" b="0" i="0" dirty="0">
                <a:solidFill>
                  <a:srgbClr val="707070"/>
                </a:solidFill>
                <a:effectLst/>
                <a:latin typeface="Roboto Mono"/>
              </a:rPr>
              <a:t>Sur la méthode, j’</a:t>
            </a:r>
            <a:r>
              <a:rPr lang="fr-FR" b="0" i="0" dirty="0" err="1">
                <a:solidFill>
                  <a:srgbClr val="707070"/>
                </a:solidFill>
                <a:effectLst/>
                <a:latin typeface="Roboto Mono"/>
              </a:rPr>
              <a:t>emet</a:t>
            </a:r>
            <a:r>
              <a:rPr lang="fr-FR" b="0" i="0" dirty="0">
                <a:solidFill>
                  <a:srgbClr val="707070"/>
                </a:solidFill>
                <a:effectLst/>
                <a:latin typeface="Roboto Mono"/>
              </a:rPr>
              <a:t> l’</a:t>
            </a:r>
            <a:r>
              <a:rPr lang="fr-FR" b="0" i="0" dirty="0" err="1">
                <a:solidFill>
                  <a:srgbClr val="707070"/>
                </a:solidFill>
                <a:effectLst/>
                <a:latin typeface="Roboto Mono"/>
              </a:rPr>
              <a:t>évenement</a:t>
            </a:r>
            <a:r>
              <a:rPr lang="fr-FR" b="0" i="0" dirty="0">
                <a:solidFill>
                  <a:srgbClr val="707070"/>
                </a:solidFill>
                <a:effectLst/>
                <a:latin typeface="Roboto Mono"/>
              </a:rPr>
              <a:t> « post marché » présent sur ma page d’accueil et passe en paramètre l’objet nouveau marché et pour finir je clean mon formulaire grâce à la </a:t>
            </a:r>
            <a:r>
              <a:rPr lang="fr-FR" b="0" i="0" dirty="0" err="1">
                <a:solidFill>
                  <a:srgbClr val="707070"/>
                </a:solidFill>
                <a:effectLst/>
                <a:latin typeface="Roboto Mono"/>
              </a:rPr>
              <a:t>methode</a:t>
            </a:r>
            <a:r>
              <a:rPr lang="fr-FR" b="0" i="0" dirty="0">
                <a:solidFill>
                  <a:srgbClr val="707070"/>
                </a:solidFill>
                <a:effectLst/>
                <a:latin typeface="Roboto Mono"/>
              </a:rPr>
              <a:t> </a:t>
            </a:r>
            <a:r>
              <a:rPr lang="fr-FR" b="0" i="0" dirty="0" err="1">
                <a:solidFill>
                  <a:srgbClr val="707070"/>
                </a:solidFill>
                <a:effectLst/>
                <a:latin typeface="Roboto Mono"/>
              </a:rPr>
              <a:t>clear</a:t>
            </a:r>
            <a:r>
              <a:rPr lang="fr-FR" b="0" i="0" dirty="0">
                <a:solidFill>
                  <a:srgbClr val="707070"/>
                </a:solidFill>
                <a:effectLst/>
                <a:latin typeface="Roboto Mono"/>
              </a:rPr>
              <a:t> </a:t>
            </a:r>
            <a:r>
              <a:rPr lang="fr-FR" b="0" i="0" dirty="0" err="1">
                <a:solidFill>
                  <a:srgbClr val="707070"/>
                </a:solidFill>
                <a:effectLst/>
                <a:latin typeface="Roboto Mono"/>
              </a:rPr>
              <a:t>form</a:t>
            </a:r>
            <a:endParaRPr lang="fr-FR" b="0" i="0" dirty="0">
              <a:solidFill>
                <a:srgbClr val="333333"/>
              </a:solidFill>
              <a:effectLst/>
              <a:latin typeface="Tahoma" panose="020B0604030504040204" pitchFamily="34" charset="0"/>
            </a:endParaRPr>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43</a:t>
            </a:fld>
            <a:endParaRPr lang="fr-FR" noProof="0" dirty="0"/>
          </a:p>
        </p:txBody>
      </p:sp>
    </p:spTree>
    <p:extLst>
      <p:ext uri="{BB962C8B-B14F-4D97-AF65-F5344CB8AC3E}">
        <p14:creationId xmlns:p14="http://schemas.microsoft.com/office/powerpoint/2010/main" val="1833814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D5CED9"/>
                </a:solidFill>
                <a:effectLst/>
                <a:latin typeface="Consolas" panose="020B0609020204030204" pitchFamily="49" charset="0"/>
              </a:rPr>
              <a:t>Ma page d’accueil écoute l’événement enfant via @post-marche et déclenche la méthode postMarche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333333"/>
                </a:solidFill>
                <a:effectLst/>
                <a:latin typeface="Tahoma" panose="020B0604030504040204" pitchFamily="34" charset="0"/>
              </a:rPr>
              <a:t>Dans la méthode, je récupère le paramètre de mon enfant nouveau marché et réalise mon post avec les valeurs concernées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333333"/>
                </a:solidFill>
                <a:effectLst/>
                <a:latin typeface="Tahoma" panose="020B0604030504040204" pitchFamily="34" charset="0"/>
              </a:rPr>
              <a:t>J’appelle également la méthode asynchrone </a:t>
            </a:r>
            <a:r>
              <a:rPr lang="fr-FR" b="0" i="0" dirty="0" err="1">
                <a:solidFill>
                  <a:srgbClr val="333333"/>
                </a:solidFill>
                <a:effectLst/>
                <a:latin typeface="Tahoma" panose="020B0604030504040204" pitchFamily="34" charset="0"/>
              </a:rPr>
              <a:t>marcheSauvegarde</a:t>
            </a:r>
            <a:r>
              <a:rPr lang="fr-FR" b="0" i="0" dirty="0">
                <a:solidFill>
                  <a:srgbClr val="333333"/>
                </a:solidFill>
                <a:effectLst/>
                <a:latin typeface="Tahoma" panose="020B0604030504040204" pitchFamily="34" charset="0"/>
              </a:rPr>
              <a:t> qui appelle elle-même les différentes méthodes </a:t>
            </a:r>
            <a:r>
              <a:rPr lang="fr-FR" b="0" i="0" dirty="0" err="1">
                <a:solidFill>
                  <a:srgbClr val="333333"/>
                </a:solidFill>
                <a:effectLst/>
                <a:latin typeface="Tahoma" panose="020B0604030504040204" pitchFamily="34" charset="0"/>
              </a:rPr>
              <a:t>get</a:t>
            </a:r>
            <a:r>
              <a:rPr lang="fr-FR" b="0" i="0" dirty="0">
                <a:solidFill>
                  <a:srgbClr val="333333"/>
                </a:solidFill>
                <a:effectLst/>
                <a:latin typeface="Tahoma" panose="020B0604030504040204" pitchFamily="34" charset="0"/>
              </a:rPr>
              <a:t> marché afin d’afficher la nouvelles données  </a:t>
            </a:r>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44</a:t>
            </a:fld>
            <a:endParaRPr lang="fr-FR" noProof="0" dirty="0"/>
          </a:p>
        </p:txBody>
      </p:sp>
    </p:spTree>
    <p:extLst>
      <p:ext uri="{BB962C8B-B14F-4D97-AF65-F5344CB8AC3E}">
        <p14:creationId xmlns:p14="http://schemas.microsoft.com/office/powerpoint/2010/main" val="20469826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D5CED9"/>
                </a:solidFill>
                <a:effectLst/>
                <a:latin typeface="Consolas" panose="020B0609020204030204" pitchFamily="49" charset="0"/>
              </a:rPr>
              <a:t>Contrôle données utilisateur afin d’éviter la saisie à vide</a:t>
            </a:r>
            <a:endParaRPr lang="fr-FR" b="0" i="0" dirty="0">
              <a:solidFill>
                <a:srgbClr val="333333"/>
              </a:solidFill>
              <a:effectLst/>
              <a:latin typeface="Tahoma" panose="020B0604030504040204" pitchFamily="34" charset="0"/>
            </a:endParaRPr>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45</a:t>
            </a:fld>
            <a:endParaRPr lang="fr-FR" noProof="0" dirty="0"/>
          </a:p>
        </p:txBody>
      </p:sp>
    </p:spTree>
    <p:extLst>
      <p:ext uri="{BB962C8B-B14F-4D97-AF65-F5344CB8AC3E}">
        <p14:creationId xmlns:p14="http://schemas.microsoft.com/office/powerpoint/2010/main" val="6628035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Concernant la recherche sur un guide officielle côté front, j’avais besoin de connaitre quelles </a:t>
            </a:r>
            <a:r>
              <a:rPr lang="fr-FR" dirty="0" err="1"/>
              <a:t>etaient</a:t>
            </a:r>
            <a:r>
              <a:rPr lang="fr-FR" dirty="0"/>
              <a:t> le type des </a:t>
            </a:r>
            <a:r>
              <a:rPr lang="fr-FR" dirty="0" err="1"/>
              <a:t>props</a:t>
            </a:r>
            <a:r>
              <a:rPr lang="fr-FR" dirty="0"/>
              <a:t> possibles afin de communiquer entre mon parent et mes enfants </a:t>
            </a:r>
          </a:p>
          <a:p>
            <a:r>
              <a:rPr lang="fr-FR" dirty="0"/>
              <a:t>Car comme indiqué sur cette documentation, j’ai rencontré le message d’erreur en console me prévenant que le type choisi n’était pas adapté </a:t>
            </a:r>
          </a:p>
          <a:p>
            <a:r>
              <a:rPr lang="fr-FR" dirty="0"/>
              <a:t>J’ai trouvé sur le site</a:t>
            </a:r>
          </a:p>
          <a:p>
            <a:r>
              <a:rPr lang="fr-FR" dirty="0"/>
              <a:t>https://vuejs.org/v2/guide/components-props.html </a:t>
            </a:r>
          </a:p>
          <a:p>
            <a:r>
              <a:rPr lang="fr-FR" dirty="0"/>
              <a:t>Les différentes associations possibles et les ai appliquées sur mon appli comme les </a:t>
            </a:r>
            <a:r>
              <a:rPr lang="fr-FR" dirty="0" err="1"/>
              <a:t>Array</a:t>
            </a:r>
            <a:r>
              <a:rPr lang="fr-FR" dirty="0"/>
              <a:t> ou les boolean </a:t>
            </a:r>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46</a:t>
            </a:fld>
            <a:endParaRPr lang="fr-FR" noProof="0" dirty="0"/>
          </a:p>
        </p:txBody>
      </p:sp>
    </p:spTree>
    <p:extLst>
      <p:ext uri="{BB962C8B-B14F-4D97-AF65-F5344CB8AC3E}">
        <p14:creationId xmlns:p14="http://schemas.microsoft.com/office/powerpoint/2010/main" val="19200488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r>
              <a:rPr lang="fr-FR" dirty="0"/>
              <a:t>Le plus difficile a été de trouver la bonne fonction pour pouvoir récupérer la numéro de la semaine</a:t>
            </a:r>
          </a:p>
          <a:p>
            <a:pPr rtl="0"/>
            <a:r>
              <a:rPr lang="fr-FR" dirty="0"/>
              <a:t>Cela a été une difficulté et une satisfaction car c’est une partie qui a presque été réalisé en autonomie</a:t>
            </a:r>
          </a:p>
        </p:txBody>
      </p:sp>
      <p:sp>
        <p:nvSpPr>
          <p:cNvPr id="4" name="Espace réservé du numéro de diapositive 3"/>
          <p:cNvSpPr>
            <a:spLocks noGrp="1"/>
          </p:cNvSpPr>
          <p:nvPr>
            <p:ph type="sldNum" sz="quarter" idx="10"/>
          </p:nvPr>
        </p:nvSpPr>
        <p:spPr/>
        <p:txBody>
          <a:bodyPr rtlCol="0"/>
          <a:lstStyle/>
          <a:p>
            <a:pPr rtl="0"/>
            <a:fld id="{07D111EE-B1CE-3F40-8B0E-AB6A92B85452}" type="slidenum">
              <a:rPr lang="fr-FR" smtClean="0"/>
              <a:t>47</a:t>
            </a:fld>
            <a:endParaRPr lang="fr-FR" dirty="0"/>
          </a:p>
        </p:txBody>
      </p:sp>
    </p:spTree>
    <p:extLst>
      <p:ext uri="{BB962C8B-B14F-4D97-AF65-F5344CB8AC3E}">
        <p14:creationId xmlns:p14="http://schemas.microsoft.com/office/powerpoint/2010/main" val="9901645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Avant de passer à la partie back , voici l’architecture détaillée de mon application</a:t>
            </a:r>
          </a:p>
          <a:p>
            <a:r>
              <a:rPr lang="fr-FR" dirty="0"/>
              <a:t>Nous avons visualiser la partie vue gérer en JS, CSS et les requêtes réalisées afin de communiquer avec le back</a:t>
            </a:r>
          </a:p>
          <a:p>
            <a:r>
              <a:rPr lang="fr-FR" dirty="0"/>
              <a:t>Mon api est l’élément centrale de l’application, notamment les Controller créer pour réaliser ces requêtes avec les paramètres et les </a:t>
            </a:r>
            <a:r>
              <a:rPr lang="fr-FR" dirty="0" err="1"/>
              <a:t>request</a:t>
            </a:r>
            <a:r>
              <a:rPr lang="fr-FR" dirty="0"/>
              <a:t> body</a:t>
            </a:r>
          </a:p>
          <a:p>
            <a:r>
              <a:rPr lang="fr-FR" dirty="0"/>
              <a:t>La partie JPA qui m’a permise de transformer mes do en </a:t>
            </a:r>
            <a:r>
              <a:rPr lang="fr-FR" dirty="0" err="1"/>
              <a:t>dto</a:t>
            </a:r>
            <a:r>
              <a:rPr lang="fr-FR" dirty="0"/>
              <a:t> et inversement et également interroger ma base de données post </a:t>
            </a:r>
            <a:r>
              <a:rPr lang="fr-FR" dirty="0" err="1"/>
              <a:t>gre</a:t>
            </a:r>
            <a:endParaRPr lang="fr-FR" dirty="0"/>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48</a:t>
            </a:fld>
            <a:endParaRPr lang="fr-FR" noProof="0" dirty="0"/>
          </a:p>
        </p:txBody>
      </p:sp>
    </p:spTree>
    <p:extLst>
      <p:ext uri="{BB962C8B-B14F-4D97-AF65-F5344CB8AC3E}">
        <p14:creationId xmlns:p14="http://schemas.microsoft.com/office/powerpoint/2010/main" val="4925396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Je passe donc à la partie back end du projet, avec la base de données et le serveur</a:t>
            </a:r>
          </a:p>
          <a:p>
            <a:pPr rtl="0"/>
            <a:endParaRPr lang="fr-FR" dirty="0"/>
          </a:p>
        </p:txBody>
      </p:sp>
      <p:sp>
        <p:nvSpPr>
          <p:cNvPr id="4" name="Espace réservé du numéro de diapositive 3"/>
          <p:cNvSpPr>
            <a:spLocks noGrp="1"/>
          </p:cNvSpPr>
          <p:nvPr>
            <p:ph type="sldNum" sz="quarter" idx="10"/>
          </p:nvPr>
        </p:nvSpPr>
        <p:spPr/>
        <p:txBody>
          <a:bodyPr rtlCol="0"/>
          <a:lstStyle/>
          <a:p>
            <a:pPr rtl="0"/>
            <a:fld id="{07D111EE-B1CE-3F40-8B0E-AB6A92B85452}" type="slidenum">
              <a:rPr lang="fr-FR" smtClean="0"/>
              <a:t>49</a:t>
            </a:fld>
            <a:endParaRPr lang="fr-FR" dirty="0"/>
          </a:p>
        </p:txBody>
      </p:sp>
    </p:spTree>
    <p:extLst>
      <p:ext uri="{BB962C8B-B14F-4D97-AF65-F5344CB8AC3E}">
        <p14:creationId xmlns:p14="http://schemas.microsoft.com/office/powerpoint/2010/main" val="11233781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r>
              <a:rPr lang="fr-FR" dirty="0"/>
              <a:t>Concernant la base de donnée, je vais vous parler du choix du type de data base, du dictionnaire de données, des mcd, </a:t>
            </a:r>
            <a:r>
              <a:rPr lang="fr-FR" dirty="0" err="1"/>
              <a:t>mld</a:t>
            </a:r>
            <a:r>
              <a:rPr lang="fr-FR" dirty="0"/>
              <a:t> et </a:t>
            </a:r>
            <a:r>
              <a:rPr lang="fr-FR" dirty="0" err="1"/>
              <a:t>mpd</a:t>
            </a:r>
            <a:r>
              <a:rPr lang="fr-FR" dirty="0"/>
              <a:t> et pour terminer des exemples de CRUD</a:t>
            </a:r>
          </a:p>
        </p:txBody>
      </p:sp>
      <p:sp>
        <p:nvSpPr>
          <p:cNvPr id="4" name="Espace réservé du numéro de diapositive 3"/>
          <p:cNvSpPr>
            <a:spLocks noGrp="1"/>
          </p:cNvSpPr>
          <p:nvPr>
            <p:ph type="sldNum" sz="quarter" idx="10"/>
          </p:nvPr>
        </p:nvSpPr>
        <p:spPr/>
        <p:txBody>
          <a:bodyPr rtlCol="0"/>
          <a:lstStyle/>
          <a:p>
            <a:pPr rtl="0"/>
            <a:fld id="{07D111EE-B1CE-3F40-8B0E-AB6A92B85452}" type="slidenum">
              <a:rPr lang="fr-FR" smtClean="0"/>
              <a:t>50</a:t>
            </a:fld>
            <a:endParaRPr lang="fr-FR" dirty="0"/>
          </a:p>
        </p:txBody>
      </p:sp>
    </p:spTree>
    <p:extLst>
      <p:ext uri="{BB962C8B-B14F-4D97-AF65-F5344CB8AC3E}">
        <p14:creationId xmlns:p14="http://schemas.microsoft.com/office/powerpoint/2010/main" val="42287919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Nous avons été formé avec </a:t>
            </a:r>
            <a:r>
              <a:rPr lang="fr-FR" dirty="0" err="1"/>
              <a:t>postgreSQL</a:t>
            </a:r>
            <a:r>
              <a:rPr lang="fr-FR" dirty="0"/>
              <a:t>, logiciel connu et actif depuis 30 ans, il est open source et possède un plate forme d’</a:t>
            </a:r>
            <a:r>
              <a:rPr lang="fr-FR" dirty="0" err="1"/>
              <a:t>admistration</a:t>
            </a:r>
            <a:r>
              <a:rPr lang="fr-FR" dirty="0"/>
              <a:t> </a:t>
            </a:r>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51</a:t>
            </a:fld>
            <a:endParaRPr lang="fr-FR" noProof="0" dirty="0"/>
          </a:p>
        </p:txBody>
      </p:sp>
    </p:spTree>
    <p:extLst>
      <p:ext uri="{BB962C8B-B14F-4D97-AF65-F5344CB8AC3E}">
        <p14:creationId xmlns:p14="http://schemas.microsoft.com/office/powerpoint/2010/main" val="1346198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r>
              <a:rPr lang="fr-FR" dirty="0"/>
              <a:t>Je vais maintenant vous présenter le projet réalisé pendant la formation </a:t>
            </a:r>
          </a:p>
          <a:p>
            <a:pPr rtl="0"/>
            <a:r>
              <a:rPr lang="fr-FR" dirty="0"/>
              <a:t>Dans un premier temps le cahier des charges</a:t>
            </a:r>
          </a:p>
          <a:p>
            <a:pPr rtl="0"/>
            <a:r>
              <a:rPr lang="fr-FR" dirty="0"/>
              <a:t>L’environnement humain puis technique et le schéma de principe</a:t>
            </a:r>
          </a:p>
        </p:txBody>
      </p:sp>
      <p:sp>
        <p:nvSpPr>
          <p:cNvPr id="4" name="Espace réservé du numéro de diapositive 3"/>
          <p:cNvSpPr>
            <a:spLocks noGrp="1"/>
          </p:cNvSpPr>
          <p:nvPr>
            <p:ph type="sldNum" sz="quarter" idx="10"/>
          </p:nvPr>
        </p:nvSpPr>
        <p:spPr/>
        <p:txBody>
          <a:bodyPr rtlCol="0"/>
          <a:lstStyle/>
          <a:p>
            <a:pPr rtl="0"/>
            <a:fld id="{07D111EE-B1CE-3F40-8B0E-AB6A92B85452}" type="slidenum">
              <a:rPr lang="fr-FR" smtClean="0"/>
              <a:t>5</a:t>
            </a:fld>
            <a:endParaRPr lang="fr-FR" dirty="0"/>
          </a:p>
        </p:txBody>
      </p:sp>
    </p:spTree>
    <p:extLst>
      <p:ext uri="{BB962C8B-B14F-4D97-AF65-F5344CB8AC3E}">
        <p14:creationId xmlns:p14="http://schemas.microsoft.com/office/powerpoint/2010/main" val="39975332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Nous trouvons sur la gauche toutes les informations nécessaire à notre base comme les différentes tables ou les informations sur les </a:t>
            </a:r>
            <a:r>
              <a:rPr lang="fr-FR" dirty="0" err="1"/>
              <a:t>foreign</a:t>
            </a:r>
            <a:r>
              <a:rPr lang="fr-FR" dirty="0"/>
              <a:t> key</a:t>
            </a:r>
          </a:p>
          <a:p>
            <a:r>
              <a:rPr lang="fr-FR" dirty="0"/>
              <a:t>L’éditeur de requête sur la droite et l’historique des requêtes puis le résultats sous forme de tableau,</a:t>
            </a:r>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52</a:t>
            </a:fld>
            <a:endParaRPr lang="fr-FR" noProof="0" dirty="0"/>
          </a:p>
        </p:txBody>
      </p:sp>
    </p:spTree>
    <p:extLst>
      <p:ext uri="{BB962C8B-B14F-4D97-AF65-F5344CB8AC3E}">
        <p14:creationId xmlns:p14="http://schemas.microsoft.com/office/powerpoint/2010/main" val="14781357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303030"/>
                </a:solidFill>
                <a:effectLst/>
                <a:latin typeface="Roboto"/>
              </a:rPr>
              <a:t>Pour la conception, nous avons aborder la méthode MERISE</a:t>
            </a:r>
            <a:r>
              <a:rPr lang="fr-FR" dirty="0"/>
              <a:t> qui a pour but de </a:t>
            </a:r>
            <a:r>
              <a:rPr lang="fr-FR" b="0" i="0" dirty="0">
                <a:solidFill>
                  <a:srgbClr val="303030"/>
                </a:solidFill>
                <a:effectLst/>
                <a:latin typeface="Roboto"/>
              </a:rPr>
              <a:t>concevoir un système d'information, et est basée sur la séparation des données et des traitements à effectuer en plusieurs modèles conceptuels et physiques.</a:t>
            </a:r>
            <a:endParaRPr lang="fr-FR" dirty="0"/>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53</a:t>
            </a:fld>
            <a:endParaRPr lang="fr-FR" noProof="0" dirty="0"/>
          </a:p>
        </p:txBody>
      </p:sp>
    </p:spTree>
    <p:extLst>
      <p:ext uri="{BB962C8B-B14F-4D97-AF65-F5344CB8AC3E}">
        <p14:creationId xmlns:p14="http://schemas.microsoft.com/office/powerpoint/2010/main" val="20159122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Après la lecture du cahier des charges, j’ai récolté toutes les informations nécessaire et construit le dictionnaire de données afin d’y retranscrire toute les données importants à utiliser dans l’application</a:t>
            </a:r>
          </a:p>
          <a:p>
            <a:r>
              <a:rPr lang="fr-FR" dirty="0"/>
              <a:t>J’ai identifié 4 entités : marché, l’utilisateur, emplacement et réservation puis j’ai nommé et identifié le type de chaque données,</a:t>
            </a:r>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55</a:t>
            </a:fld>
            <a:endParaRPr lang="fr-FR" noProof="0" dirty="0"/>
          </a:p>
        </p:txBody>
      </p:sp>
    </p:spTree>
    <p:extLst>
      <p:ext uri="{BB962C8B-B14F-4D97-AF65-F5344CB8AC3E}">
        <p14:creationId xmlns:p14="http://schemas.microsoft.com/office/powerpoint/2010/main" val="793045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303030"/>
                </a:solidFill>
                <a:effectLst/>
                <a:latin typeface="Roboto"/>
              </a:rPr>
              <a:t>J’ai ensuite procédé à la réalisation de mes trois modèles le mcd, le </a:t>
            </a:r>
            <a:r>
              <a:rPr lang="fr-FR" b="0" i="0" dirty="0" err="1">
                <a:solidFill>
                  <a:srgbClr val="303030"/>
                </a:solidFill>
                <a:effectLst/>
                <a:latin typeface="Roboto"/>
              </a:rPr>
              <a:t>mld</a:t>
            </a:r>
            <a:r>
              <a:rPr lang="fr-FR" b="0" i="0" dirty="0">
                <a:solidFill>
                  <a:srgbClr val="303030"/>
                </a:solidFill>
                <a:effectLst/>
                <a:latin typeface="Roboto"/>
              </a:rPr>
              <a:t> et </a:t>
            </a:r>
            <a:r>
              <a:rPr lang="fr-FR" b="0" i="0" dirty="0" err="1">
                <a:solidFill>
                  <a:srgbClr val="303030"/>
                </a:solidFill>
                <a:effectLst/>
                <a:latin typeface="Roboto"/>
              </a:rPr>
              <a:t>mpd</a:t>
            </a:r>
            <a:endParaRPr lang="fr-FR" dirty="0"/>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56</a:t>
            </a:fld>
            <a:endParaRPr lang="fr-FR" noProof="0" dirty="0"/>
          </a:p>
        </p:txBody>
      </p:sp>
    </p:spTree>
    <p:extLst>
      <p:ext uri="{BB962C8B-B14F-4D97-AF65-F5344CB8AC3E}">
        <p14:creationId xmlns:p14="http://schemas.microsoft.com/office/powerpoint/2010/main" val="30602883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J’ai choisi de représenté 3 entités : utilisateur, emplacement et marché avec les informations recueillies dans le dictionnaire de données et de représenter la réservation par la liaison emplacement et client</a:t>
            </a:r>
          </a:p>
          <a:p>
            <a:endParaRPr lang="fr-FR" dirty="0"/>
          </a:p>
          <a:p>
            <a:r>
              <a:rPr lang="fr-FR" dirty="0"/>
              <a:t>Concernant les Cardinalités : </a:t>
            </a:r>
          </a:p>
          <a:p>
            <a:pPr rtl="0" fontAlgn="base">
              <a:spcBef>
                <a:spcPts val="0"/>
              </a:spcBef>
              <a:spcAft>
                <a:spcPts val="1000"/>
              </a:spcAft>
              <a:buFont typeface="+mj-lt"/>
              <a:buAutoNum type="arabicPeriod"/>
            </a:pPr>
            <a:r>
              <a:rPr lang="fr-FR" sz="1800" b="0" i="0" u="sng" strike="noStrike" dirty="0">
                <a:solidFill>
                  <a:srgbClr val="000000"/>
                </a:solidFill>
                <a:effectLst/>
                <a:latin typeface="Calibri" panose="020F0502020204030204" pitchFamily="34" charset="0"/>
              </a:rPr>
              <a:t>Dans la relation emplacement/marché : </a:t>
            </a:r>
            <a:endParaRPr lang="fr-FR" sz="1800" b="0" i="0" u="none" strike="noStrike" dirty="0">
              <a:solidFill>
                <a:srgbClr val="000000"/>
              </a:solidFill>
              <a:effectLst/>
              <a:latin typeface="Calibri" panose="020F0502020204030204" pitchFamily="34" charset="0"/>
            </a:endParaRPr>
          </a:p>
          <a:p>
            <a:pPr rtl="0">
              <a:spcBef>
                <a:spcPts val="0"/>
              </a:spcBef>
              <a:spcAft>
                <a:spcPts val="0"/>
              </a:spcAft>
            </a:pPr>
            <a:r>
              <a:rPr lang="fr-FR" sz="1800" b="0" i="0" u="none" strike="noStrike" dirty="0">
                <a:solidFill>
                  <a:srgbClr val="000000"/>
                </a:solidFill>
                <a:effectLst/>
                <a:latin typeface="Calibri" panose="020F0502020204030204" pitchFamily="34" charset="0"/>
              </a:rPr>
              <a:t>L’emplacement sera disponible pour un ou plusieurs marchés à venir. </a:t>
            </a:r>
            <a:endParaRPr lang="fr-FR" b="0" dirty="0">
              <a:effectLst/>
            </a:endParaRPr>
          </a:p>
          <a:p>
            <a:pPr rtl="0">
              <a:spcBef>
                <a:spcPts val="0"/>
              </a:spcBef>
              <a:spcAft>
                <a:spcPts val="0"/>
              </a:spcAft>
            </a:pPr>
            <a:r>
              <a:rPr lang="fr-FR" sz="1800" b="0" i="0" u="none" strike="noStrike" dirty="0">
                <a:solidFill>
                  <a:srgbClr val="000000"/>
                </a:solidFill>
                <a:effectLst/>
                <a:latin typeface="Calibri" panose="020F0502020204030204" pitchFamily="34" charset="0"/>
              </a:rPr>
              <a:t>Le marché  possède 1 ou plusieurs emplacements .</a:t>
            </a:r>
            <a:endParaRPr lang="fr-FR" b="0" dirty="0">
              <a:effectLst/>
            </a:endParaRPr>
          </a:p>
          <a:p>
            <a:pPr rtl="0" fontAlgn="base">
              <a:spcBef>
                <a:spcPts val="0"/>
              </a:spcBef>
              <a:spcAft>
                <a:spcPts val="1000"/>
              </a:spcAft>
              <a:buFont typeface="+mj-lt"/>
              <a:buAutoNum type="arabicPeriod" startAt="2"/>
            </a:pPr>
            <a:br>
              <a:rPr lang="fr-FR" b="0" dirty="0">
                <a:effectLst/>
              </a:rPr>
            </a:br>
            <a:r>
              <a:rPr lang="fr-FR" sz="1800" b="0" i="0" u="sng" strike="noStrike" dirty="0">
                <a:solidFill>
                  <a:srgbClr val="000000"/>
                </a:solidFill>
                <a:effectLst/>
                <a:latin typeface="Calibri" panose="020F0502020204030204" pitchFamily="34" charset="0"/>
              </a:rPr>
              <a:t>Relation emplacement/client :</a:t>
            </a:r>
            <a:endParaRPr lang="fr-FR" sz="1800" b="0" i="0" u="none" strike="noStrike" dirty="0">
              <a:solidFill>
                <a:srgbClr val="000000"/>
              </a:solidFill>
              <a:effectLst/>
              <a:latin typeface="Calibri" panose="020F0502020204030204" pitchFamily="34" charset="0"/>
            </a:endParaRPr>
          </a:p>
          <a:p>
            <a:pPr rtl="0">
              <a:spcBef>
                <a:spcPts val="0"/>
              </a:spcBef>
              <a:spcAft>
                <a:spcPts val="0"/>
              </a:spcAft>
            </a:pPr>
            <a:r>
              <a:rPr lang="fr-FR" sz="1800" b="0" i="0" u="none" strike="noStrike" dirty="0">
                <a:solidFill>
                  <a:srgbClr val="000000"/>
                </a:solidFill>
                <a:effectLst/>
                <a:latin typeface="Calibri" panose="020F0502020204030204" pitchFamily="34" charset="0"/>
              </a:rPr>
              <a:t>L’emplacement sera réservé par un ou plusieurs clients dans différents marché</a:t>
            </a:r>
            <a:endParaRPr lang="fr-FR" b="0" dirty="0">
              <a:effectLst/>
            </a:endParaRPr>
          </a:p>
          <a:p>
            <a:pPr rtl="0">
              <a:spcBef>
                <a:spcPts val="0"/>
              </a:spcBef>
              <a:spcAft>
                <a:spcPts val="0"/>
              </a:spcAft>
            </a:pPr>
            <a:r>
              <a:rPr lang="fr-FR" sz="1800" b="0" i="0" u="none" strike="noStrike" dirty="0">
                <a:solidFill>
                  <a:srgbClr val="000000"/>
                </a:solidFill>
                <a:effectLst/>
                <a:latin typeface="Calibri" panose="020F0502020204030204" pitchFamily="34" charset="0"/>
              </a:rPr>
              <a:t>Le client réservera un ou plusieurs emplacements dans différents marché</a:t>
            </a:r>
            <a:endParaRPr lang="fr-FR" b="0" dirty="0">
              <a:effectLst/>
            </a:endParaRPr>
          </a:p>
          <a:p>
            <a:pPr rtl="0">
              <a:spcBef>
                <a:spcPts val="0"/>
              </a:spcBef>
              <a:spcAft>
                <a:spcPts val="0"/>
              </a:spcAft>
            </a:pPr>
            <a:r>
              <a:rPr lang="fr-FR" sz="1800" b="0" i="0" u="none" strike="noStrike" dirty="0">
                <a:solidFill>
                  <a:srgbClr val="000000"/>
                </a:solidFill>
                <a:effectLst/>
                <a:latin typeface="Calibri" panose="020F0502020204030204" pitchFamily="34" charset="0"/>
              </a:rPr>
              <a:t>.</a:t>
            </a:r>
            <a:endParaRPr lang="fr-FR" b="0" dirty="0">
              <a:effectLst/>
            </a:endParaRPr>
          </a:p>
          <a:p>
            <a:br>
              <a:rPr lang="fr-FR" dirty="0"/>
            </a:br>
            <a:endParaRPr lang="fr-FR" dirty="0"/>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57</a:t>
            </a:fld>
            <a:endParaRPr lang="fr-FR" noProof="0" dirty="0"/>
          </a:p>
        </p:txBody>
      </p:sp>
    </p:spTree>
    <p:extLst>
      <p:ext uri="{BB962C8B-B14F-4D97-AF65-F5344CB8AC3E}">
        <p14:creationId xmlns:p14="http://schemas.microsoft.com/office/powerpoint/2010/main" val="21816832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b="0" i="0" u="none" strike="noStrike" dirty="0">
                <a:solidFill>
                  <a:srgbClr val="404040"/>
                </a:solidFill>
                <a:effectLst/>
                <a:latin typeface="Calibri" panose="020F0502020204030204" pitchFamily="34" charset="0"/>
              </a:rPr>
              <a:t>Une fois le MCD terminé je l’ai transformé en MLD pour avoir la conception de ma base de  donnée répondant au besoin client</a:t>
            </a:r>
          </a:p>
          <a:p>
            <a:r>
              <a:rPr lang="fr-FR" sz="1800" b="0" i="0" u="none" strike="noStrike" dirty="0">
                <a:solidFill>
                  <a:srgbClr val="404040"/>
                </a:solidFill>
                <a:effectLst/>
                <a:latin typeface="Calibri" panose="020F0502020204030204" pitchFamily="34" charset="0"/>
              </a:rPr>
              <a:t>J’ai crée deux nouvelle entités : </a:t>
            </a:r>
          </a:p>
          <a:p>
            <a:r>
              <a:rPr lang="fr-FR" sz="1800" b="0" i="0" u="none" strike="noStrike" dirty="0">
                <a:solidFill>
                  <a:srgbClr val="404040"/>
                </a:solidFill>
                <a:effectLst/>
                <a:latin typeface="Calibri" panose="020F0502020204030204" pitchFamily="34" charset="0"/>
              </a:rPr>
              <a:t>La réservation qui prendra aura en </a:t>
            </a:r>
            <a:r>
              <a:rPr lang="fr-FR" sz="1800" b="0" i="0" u="none" strike="noStrike" dirty="0" err="1">
                <a:solidFill>
                  <a:srgbClr val="404040"/>
                </a:solidFill>
                <a:effectLst/>
                <a:latin typeface="Calibri" panose="020F0502020204030204" pitchFamily="34" charset="0"/>
              </a:rPr>
              <a:t>foreign</a:t>
            </a:r>
            <a:r>
              <a:rPr lang="fr-FR" sz="1800" b="0" i="0" u="none" strike="noStrike" dirty="0">
                <a:solidFill>
                  <a:srgbClr val="404040"/>
                </a:solidFill>
                <a:effectLst/>
                <a:latin typeface="Calibri" panose="020F0502020204030204" pitchFamily="34" charset="0"/>
              </a:rPr>
              <a:t> key l’utilisateur, l’emplacement et le marché </a:t>
            </a:r>
          </a:p>
          <a:p>
            <a:r>
              <a:rPr lang="fr-FR" sz="1800" b="0" i="0" u="none" strike="noStrike" dirty="0">
                <a:solidFill>
                  <a:srgbClr val="404040"/>
                </a:solidFill>
                <a:effectLst/>
                <a:latin typeface="Calibri" panose="020F0502020204030204" pitchFamily="34" charset="0"/>
              </a:rPr>
              <a:t>et emplacement marché qui aura en </a:t>
            </a:r>
            <a:r>
              <a:rPr lang="fr-FR" sz="1800" b="0" i="0" u="none" strike="noStrike" dirty="0" err="1">
                <a:solidFill>
                  <a:srgbClr val="404040"/>
                </a:solidFill>
                <a:effectLst/>
                <a:latin typeface="Calibri" panose="020F0502020204030204" pitchFamily="34" charset="0"/>
              </a:rPr>
              <a:t>foreign</a:t>
            </a:r>
            <a:r>
              <a:rPr lang="fr-FR" sz="1800" b="0" i="0" u="none" strike="noStrike" dirty="0">
                <a:solidFill>
                  <a:srgbClr val="404040"/>
                </a:solidFill>
                <a:effectLst/>
                <a:latin typeface="Calibri" panose="020F0502020204030204" pitchFamily="34" charset="0"/>
              </a:rPr>
              <a:t> key emplacement et marché </a:t>
            </a:r>
            <a:endParaRPr lang="fr-FR" sz="1800" b="0" i="0" u="none" strike="noStrike" dirty="0">
              <a:solidFill>
                <a:srgbClr val="000000"/>
              </a:solidFill>
              <a:effectLst/>
              <a:latin typeface="Calibri" panose="020F0502020204030204" pitchFamily="34" charset="0"/>
            </a:endParaRPr>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58</a:t>
            </a:fld>
            <a:endParaRPr lang="fr-FR" noProof="0" dirty="0"/>
          </a:p>
        </p:txBody>
      </p:sp>
    </p:spTree>
    <p:extLst>
      <p:ext uri="{BB962C8B-B14F-4D97-AF65-F5344CB8AC3E}">
        <p14:creationId xmlns:p14="http://schemas.microsoft.com/office/powerpoint/2010/main" val="30172584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terminer, j’ai donc saisie mon script </a:t>
            </a:r>
            <a:r>
              <a:rPr lang="fr-FR" dirty="0" err="1"/>
              <a:t>sql</a:t>
            </a:r>
            <a:r>
              <a:rPr lang="fr-FR" dirty="0"/>
              <a:t> sur </a:t>
            </a:r>
            <a:r>
              <a:rPr lang="fr-FR" dirty="0" err="1"/>
              <a:t>pgAdmin</a:t>
            </a:r>
            <a:r>
              <a:rPr lang="fr-FR" dirty="0"/>
              <a:t> </a:t>
            </a:r>
          </a:p>
          <a:p>
            <a:r>
              <a:rPr lang="fr-FR" dirty="0"/>
              <a:t>Chaque table possède sa </a:t>
            </a:r>
            <a:r>
              <a:rPr lang="fr-FR" dirty="0" err="1"/>
              <a:t>primary</a:t>
            </a:r>
            <a:r>
              <a:rPr lang="fr-FR" dirty="0"/>
              <a:t> key avec des contraintes comme la longueur des caractères ou des données obligatoires</a:t>
            </a:r>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59</a:t>
            </a:fld>
            <a:endParaRPr lang="fr-FR" noProof="0" dirty="0"/>
          </a:p>
        </p:txBody>
      </p:sp>
    </p:spTree>
    <p:extLst>
      <p:ext uri="{BB962C8B-B14F-4D97-AF65-F5344CB8AC3E}">
        <p14:creationId xmlns:p14="http://schemas.microsoft.com/office/powerpoint/2010/main" val="24250774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puis j’ai </a:t>
            </a:r>
            <a:r>
              <a:rPr lang="fr-FR" dirty="0" err="1"/>
              <a:t>integré</a:t>
            </a:r>
            <a:r>
              <a:rPr lang="fr-FR" dirty="0"/>
              <a:t> les deux nouvelles </a:t>
            </a:r>
            <a:r>
              <a:rPr lang="fr-FR" dirty="0" err="1"/>
              <a:t>entitées</a:t>
            </a:r>
            <a:r>
              <a:rPr lang="fr-FR" dirty="0"/>
              <a:t> avec les </a:t>
            </a:r>
            <a:r>
              <a:rPr lang="fr-FR" dirty="0" err="1"/>
              <a:t>foreign</a:t>
            </a:r>
            <a:r>
              <a:rPr lang="fr-FR" dirty="0"/>
              <a:t> key nécessaire à la construction de ces tables</a:t>
            </a:r>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60</a:t>
            </a:fld>
            <a:endParaRPr lang="fr-FR" noProof="0" dirty="0"/>
          </a:p>
        </p:txBody>
      </p:sp>
    </p:spTree>
    <p:extLst>
      <p:ext uri="{BB962C8B-B14F-4D97-AF65-F5344CB8AC3E}">
        <p14:creationId xmlns:p14="http://schemas.microsoft.com/office/powerpoint/2010/main" val="261662369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dernière partie de la base de données concerne les requêtes </a:t>
            </a:r>
            <a:r>
              <a:rPr lang="fr-FR" dirty="0" err="1"/>
              <a:t>crud</a:t>
            </a:r>
            <a:endParaRPr lang="fr-FR" dirty="0"/>
          </a:p>
          <a:p>
            <a:r>
              <a:rPr lang="fr-FR" dirty="0"/>
              <a:t>Je vais vous présenter des exemples de chaque type de </a:t>
            </a:r>
            <a:r>
              <a:rPr lang="fr-FR" dirty="0" err="1"/>
              <a:t>requete</a:t>
            </a:r>
            <a:r>
              <a:rPr lang="fr-FR" dirty="0"/>
              <a:t>, une create, read update et delete</a:t>
            </a:r>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61</a:t>
            </a:fld>
            <a:endParaRPr lang="fr-FR" noProof="0" dirty="0"/>
          </a:p>
        </p:txBody>
      </p:sp>
    </p:spTree>
    <p:extLst>
      <p:ext uri="{BB962C8B-B14F-4D97-AF65-F5344CB8AC3E}">
        <p14:creationId xmlns:p14="http://schemas.microsoft.com/office/powerpoint/2010/main" val="15721919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première requête create concerne l’insertion d’un marché au puce dans la table marché</a:t>
            </a:r>
          </a:p>
          <a:p>
            <a:r>
              <a:rPr lang="fr-FR" dirty="0"/>
              <a:t>J’effectue une requête d’insertion avec le mot clé insert </a:t>
            </a:r>
            <a:r>
              <a:rPr lang="fr-FR" dirty="0" err="1"/>
              <a:t>into</a:t>
            </a:r>
            <a:r>
              <a:rPr lang="fr-FR" dirty="0"/>
              <a:t>, j’indique ensuite le nom de la table et le nom de chaque colonne puis les valeur à insérer dans celles-ci</a:t>
            </a:r>
          </a:p>
          <a:p>
            <a:endParaRPr lang="fr-FR" dirty="0"/>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62</a:t>
            </a:fld>
            <a:endParaRPr lang="fr-FR" noProof="0" dirty="0"/>
          </a:p>
        </p:txBody>
      </p:sp>
    </p:spTree>
    <p:extLst>
      <p:ext uri="{BB962C8B-B14F-4D97-AF65-F5344CB8AC3E}">
        <p14:creationId xmlns:p14="http://schemas.microsoft.com/office/powerpoint/2010/main" val="4132162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r>
              <a:rPr lang="fr-FR" dirty="0"/>
              <a:t>Pour le cahier des charges, je vais vous présenter le contexte, les objectifs et le user case</a:t>
            </a:r>
          </a:p>
        </p:txBody>
      </p:sp>
      <p:sp>
        <p:nvSpPr>
          <p:cNvPr id="4" name="Espace réservé du numéro de diapositive 3"/>
          <p:cNvSpPr>
            <a:spLocks noGrp="1"/>
          </p:cNvSpPr>
          <p:nvPr>
            <p:ph type="sldNum" sz="quarter" idx="10"/>
          </p:nvPr>
        </p:nvSpPr>
        <p:spPr/>
        <p:txBody>
          <a:bodyPr rtlCol="0"/>
          <a:lstStyle/>
          <a:p>
            <a:pPr rtl="0"/>
            <a:fld id="{07D111EE-B1CE-3F40-8B0E-AB6A92B85452}" type="slidenum">
              <a:rPr lang="fr-FR" smtClean="0"/>
              <a:t>6</a:t>
            </a:fld>
            <a:endParaRPr lang="fr-FR" dirty="0"/>
          </a:p>
        </p:txBody>
      </p:sp>
    </p:spTree>
    <p:extLst>
      <p:ext uri="{BB962C8B-B14F-4D97-AF65-F5344CB8AC3E}">
        <p14:creationId xmlns:p14="http://schemas.microsoft.com/office/powerpoint/2010/main" val="4968677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///TODO : ajouter un screen de la table de liaison « emplacement marché »</a:t>
            </a:r>
          </a:p>
          <a:p>
            <a:r>
              <a:rPr lang="fr-FR" dirty="0"/>
              <a:t>La deuxième requête read comporte des jointures, il s’agissait d’une demande lors de l’un de nos </a:t>
            </a:r>
            <a:r>
              <a:rPr lang="fr-FR" dirty="0" err="1"/>
              <a:t>tp</a:t>
            </a:r>
            <a:r>
              <a:rPr lang="fr-FR" dirty="0"/>
              <a:t> de formation : pouvoir lister les emplacements disponibles dans un marchés</a:t>
            </a:r>
          </a:p>
          <a:p>
            <a:endParaRPr lang="fr-FR" dirty="0"/>
          </a:p>
          <a:p>
            <a:r>
              <a:rPr lang="fr-FR" dirty="0"/>
              <a:t>J’ai précédemment insérer 5 emplacements </a:t>
            </a:r>
            <a:r>
              <a:rPr lang="fr-FR" dirty="0" err="1"/>
              <a:t>possèdant</a:t>
            </a:r>
            <a:r>
              <a:rPr lang="fr-FR" dirty="0"/>
              <a:t> </a:t>
            </a:r>
            <a:r>
              <a:rPr lang="fr-FR" dirty="0" err="1"/>
              <a:t>l’id</a:t>
            </a:r>
            <a:r>
              <a:rPr lang="fr-FR" dirty="0"/>
              <a:t> de 1 à 5 dans le marché au puces comportant </a:t>
            </a:r>
            <a:r>
              <a:rPr lang="fr-FR" dirty="0" err="1"/>
              <a:t>l’id</a:t>
            </a:r>
            <a:r>
              <a:rPr lang="fr-FR" dirty="0"/>
              <a:t> numéro 2 le marché de paques </a:t>
            </a:r>
          </a:p>
          <a:p>
            <a:r>
              <a:rPr lang="fr-FR" dirty="0"/>
              <a:t>J’ai ensuite réalisé une requête dans la table réservation pour réserver l’emplacement avec </a:t>
            </a:r>
            <a:r>
              <a:rPr lang="fr-FR" dirty="0" err="1"/>
              <a:t>l’id</a:t>
            </a:r>
            <a:r>
              <a:rPr lang="fr-FR" dirty="0"/>
              <a:t> numéro 4 du marché au puces le marché de paques</a:t>
            </a:r>
          </a:p>
          <a:p>
            <a:endParaRPr lang="fr-FR" dirty="0"/>
          </a:p>
          <a:p>
            <a:r>
              <a:rPr lang="fr-FR" dirty="0"/>
              <a:t>Pour récupérer les emplacements disponibles d’un marché, j’ai choisi d’utiliser la table de liaison emplacement marché qui comporte </a:t>
            </a:r>
            <a:r>
              <a:rPr lang="fr-FR" dirty="0" err="1"/>
              <a:t>l’id</a:t>
            </a:r>
            <a:r>
              <a:rPr lang="fr-FR" dirty="0"/>
              <a:t> marché et id emplacement </a:t>
            </a:r>
          </a:p>
          <a:p>
            <a:r>
              <a:rPr lang="fr-FR" dirty="0"/>
              <a:t>J’ai fais ma requête avec en jointure la table d’emplacement sur </a:t>
            </a:r>
            <a:r>
              <a:rPr lang="fr-FR" dirty="0" err="1"/>
              <a:t>l’id</a:t>
            </a:r>
            <a:r>
              <a:rPr lang="fr-FR" dirty="0"/>
              <a:t> emplacement </a:t>
            </a:r>
          </a:p>
          <a:p>
            <a:r>
              <a:rPr lang="fr-FR" dirty="0"/>
              <a:t>La table marché sur </a:t>
            </a:r>
            <a:r>
              <a:rPr lang="fr-FR" dirty="0" err="1"/>
              <a:t>l’id</a:t>
            </a:r>
            <a:r>
              <a:rPr lang="fr-FR" dirty="0"/>
              <a:t> marché </a:t>
            </a:r>
          </a:p>
          <a:p>
            <a:r>
              <a:rPr lang="fr-FR" dirty="0"/>
              <a:t>J’ai terminé ma requête par un filtre avec la clause </a:t>
            </a:r>
            <a:r>
              <a:rPr lang="fr-FR" dirty="0" err="1"/>
              <a:t>where</a:t>
            </a:r>
            <a:r>
              <a:rPr lang="fr-FR" dirty="0"/>
              <a:t>. Je </a:t>
            </a:r>
            <a:r>
              <a:rPr lang="fr-FR" dirty="0" err="1"/>
              <a:t>selectionne</a:t>
            </a:r>
            <a:r>
              <a:rPr lang="fr-FR" dirty="0"/>
              <a:t> </a:t>
            </a:r>
            <a:r>
              <a:rPr lang="fr-FR" dirty="0" err="1"/>
              <a:t>l’id</a:t>
            </a:r>
            <a:r>
              <a:rPr lang="fr-FR" dirty="0"/>
              <a:t> marché 2, mon marché de paques et les emplacement qui ne sont pas dans la table réservation. Pour rappel, la table réservation possède les FK marché, emplacement et utilisateur. Je peux donc trier mes données grâce à cette table.</a:t>
            </a:r>
          </a:p>
          <a:p>
            <a:r>
              <a:rPr lang="fr-FR" dirty="0"/>
              <a:t>Sachant que </a:t>
            </a:r>
            <a:r>
              <a:rPr lang="fr-FR" dirty="0" err="1"/>
              <a:t>l’id</a:t>
            </a:r>
            <a:r>
              <a:rPr lang="fr-FR" dirty="0"/>
              <a:t> 4 emplacement a été réservé avant cette requête, celui-ci n’est pas visible dans la liste des emplacements disponibles car l’emplacement 4 du marché 2 est dans la table de réservation</a:t>
            </a:r>
          </a:p>
          <a:p>
            <a:endParaRPr lang="fr-FR" dirty="0"/>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63</a:t>
            </a:fld>
            <a:endParaRPr lang="fr-FR" noProof="0" dirty="0"/>
          </a:p>
        </p:txBody>
      </p:sp>
    </p:spTree>
    <p:extLst>
      <p:ext uri="{BB962C8B-B14F-4D97-AF65-F5344CB8AC3E}">
        <p14:creationId xmlns:p14="http://schemas.microsoft.com/office/powerpoint/2010/main" val="16405616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J’effectue une requête update avec le mot clé update, j’indique ensuite le nom de la table à modifier puis la colonne avec le mot clé set nom, la nouvelle valeur et la condition </a:t>
            </a:r>
            <a:r>
              <a:rPr lang="fr-FR" dirty="0" err="1"/>
              <a:t>where</a:t>
            </a:r>
            <a:r>
              <a:rPr lang="fr-FR" dirty="0"/>
              <a:t> </a:t>
            </a:r>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64</a:t>
            </a:fld>
            <a:endParaRPr lang="fr-FR" noProof="0" dirty="0"/>
          </a:p>
        </p:txBody>
      </p:sp>
    </p:spTree>
    <p:extLst>
      <p:ext uri="{BB962C8B-B14F-4D97-AF65-F5344CB8AC3E}">
        <p14:creationId xmlns:p14="http://schemas.microsoft.com/office/powerpoint/2010/main" val="3946661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J’effectue une requête delete avec le mot clé delete, j’indique ensuite la ligne à supprimer grâce à la condition </a:t>
            </a:r>
            <a:r>
              <a:rPr lang="fr-FR" dirty="0" err="1"/>
              <a:t>where</a:t>
            </a:r>
            <a:r>
              <a:rPr lang="fr-FR" dirty="0"/>
              <a:t> </a:t>
            </a:r>
          </a:p>
          <a:p>
            <a:endParaRPr lang="fr-FR" dirty="0"/>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65</a:t>
            </a:fld>
            <a:endParaRPr lang="fr-FR" noProof="0" dirty="0"/>
          </a:p>
        </p:txBody>
      </p:sp>
    </p:spTree>
    <p:extLst>
      <p:ext uri="{BB962C8B-B14F-4D97-AF65-F5344CB8AC3E}">
        <p14:creationId xmlns:p14="http://schemas.microsoft.com/office/powerpoint/2010/main" val="8261616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07D111EE-B1CE-3F40-8B0E-AB6A92B85452}" type="slidenum">
              <a:rPr lang="fr-FR" smtClean="0"/>
              <a:t>66</a:t>
            </a:fld>
            <a:endParaRPr lang="fr-FR" dirty="0"/>
          </a:p>
        </p:txBody>
      </p:sp>
    </p:spTree>
    <p:extLst>
      <p:ext uri="{BB962C8B-B14F-4D97-AF65-F5344CB8AC3E}">
        <p14:creationId xmlns:p14="http://schemas.microsoft.com/office/powerpoint/2010/main" val="33067607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333333"/>
                </a:solidFill>
                <a:effectLst/>
                <a:latin typeface="Tahoma" panose="020B0604030504040204" pitchFamily="34" charset="0"/>
              </a:rPr>
              <a:t>Nous avons été formé au langage Java qui est un langage de haut niveau, ce qui signifie que Java résume la plupart des détails complexes de la machine (ordinateur) tels que la gestion de la mémoire, etc. Nous avons pu ainsi nous concentrer uniquement sur la programmation. Java a été conçu pour être relativement convivial pour les débutants.</a:t>
            </a:r>
            <a:endParaRPr lang="fr-FR" dirty="0"/>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67</a:t>
            </a:fld>
            <a:endParaRPr lang="fr-FR" noProof="0" dirty="0"/>
          </a:p>
        </p:txBody>
      </p:sp>
    </p:spTree>
    <p:extLst>
      <p:ext uri="{BB962C8B-B14F-4D97-AF65-F5344CB8AC3E}">
        <p14:creationId xmlns:p14="http://schemas.microsoft.com/office/powerpoint/2010/main" val="28092209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sz="1800" b="1" i="0" u="none" strike="noStrike" baseline="0" dirty="0">
                <a:solidFill>
                  <a:srgbClr val="202122"/>
                </a:solidFill>
                <a:latin typeface="RobotoCondensed-Bold"/>
              </a:rPr>
              <a:t>Spring </a:t>
            </a:r>
            <a:r>
              <a:rPr lang="fr-FR" sz="1800" b="0" i="0" u="none" strike="noStrike" baseline="0" dirty="0">
                <a:solidFill>
                  <a:srgbClr val="202122"/>
                </a:solidFill>
                <a:latin typeface="RobotoCondensed-Regular"/>
              </a:rPr>
              <a:t>est un </a:t>
            </a:r>
            <a:r>
              <a:rPr lang="fr-FR" sz="1800" b="0" i="0" u="none" strike="noStrike" baseline="0" dirty="0" err="1">
                <a:solidFill>
                  <a:srgbClr val="0B0081"/>
                </a:solidFill>
                <a:latin typeface="RobotoCondensed-Regular"/>
              </a:rPr>
              <a:t>framework</a:t>
            </a:r>
            <a:r>
              <a:rPr lang="fr-FR" sz="1800" b="0" i="0" u="none" strike="noStrike" baseline="0" dirty="0">
                <a:solidFill>
                  <a:srgbClr val="0B0081"/>
                </a:solidFill>
                <a:latin typeface="RobotoCondensed-Regular"/>
              </a:rPr>
              <a:t> </a:t>
            </a:r>
            <a:r>
              <a:rPr lang="fr-FR" sz="1800" b="0" i="0" u="none" strike="noStrike" baseline="0" dirty="0">
                <a:solidFill>
                  <a:srgbClr val="202122"/>
                </a:solidFill>
                <a:latin typeface="RobotoCondensed-Regular"/>
              </a:rPr>
              <a:t>open source pour construire et définir l'infrastructure d’une application </a:t>
            </a:r>
            <a:r>
              <a:rPr lang="fr-FR" sz="1800" b="0" i="0" u="none" strike="noStrike" baseline="0" dirty="0">
                <a:solidFill>
                  <a:srgbClr val="0B0081"/>
                </a:solidFill>
                <a:latin typeface="RobotoCondensed-Regular"/>
              </a:rPr>
              <a:t>Java</a:t>
            </a:r>
            <a:r>
              <a:rPr lang="fr-FR" sz="1800" b="0" i="0" u="none" strike="noStrike" baseline="0" dirty="0">
                <a:solidFill>
                  <a:srgbClr val="202122"/>
                </a:solidFill>
                <a:latin typeface="RobotoCondensed-Regular"/>
              </a:rPr>
              <a:t>, dont il facilite le </a:t>
            </a:r>
            <a:r>
              <a:rPr lang="fr-FR" sz="1800" b="0" i="0" u="none" strike="noStrike" baseline="0" dirty="0">
                <a:solidFill>
                  <a:srgbClr val="0B0081"/>
                </a:solidFill>
                <a:latin typeface="RobotoCondensed-Regular"/>
              </a:rPr>
              <a:t>développement </a:t>
            </a:r>
            <a:r>
              <a:rPr lang="fr-FR" sz="1800" b="0" i="0" u="none" strike="noStrike" baseline="0" dirty="0">
                <a:solidFill>
                  <a:srgbClr val="202122"/>
                </a:solidFill>
                <a:latin typeface="RobotoCondensed-Regular"/>
              </a:rPr>
              <a:t>et les tests.</a:t>
            </a:r>
          </a:p>
          <a:p>
            <a:pPr algn="l"/>
            <a:r>
              <a:rPr lang="fr-FR" sz="1800" b="0" i="0" u="none" strike="noStrike" baseline="0" dirty="0">
                <a:solidFill>
                  <a:srgbClr val="263248"/>
                </a:solidFill>
                <a:latin typeface="RobotoCondensed-Light"/>
              </a:rPr>
              <a:t>Il facilite énormément la mise en place de mécaniques comme le traitement de requêtes HTTP où connexion à une base de données...</a:t>
            </a:r>
          </a:p>
          <a:p>
            <a:pPr algn="l"/>
            <a:endParaRPr lang="fr-FR" dirty="0"/>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68</a:t>
            </a:fld>
            <a:endParaRPr lang="fr-FR" noProof="0" dirty="0"/>
          </a:p>
        </p:txBody>
      </p:sp>
    </p:spTree>
    <p:extLst>
      <p:ext uri="{BB962C8B-B14F-4D97-AF65-F5344CB8AC3E}">
        <p14:creationId xmlns:p14="http://schemas.microsoft.com/office/powerpoint/2010/main" val="11196269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sz="1800" b="0" i="0" u="none" strike="noStrike" baseline="0" dirty="0">
                <a:solidFill>
                  <a:srgbClr val="263248"/>
                </a:solidFill>
                <a:latin typeface="RobotoCondensed-Light"/>
              </a:rPr>
              <a:t>Pour aider le développeur dans la gestion des librairies externes, il existe des outils dédiés  comme les gestionnaires de dépendances.</a:t>
            </a:r>
          </a:p>
          <a:p>
            <a:pPr algn="l"/>
            <a:r>
              <a:rPr lang="fr-FR" sz="1800" b="0" i="0" u="none" strike="noStrike" baseline="0" dirty="0">
                <a:solidFill>
                  <a:srgbClr val="C8D4E7"/>
                </a:solidFill>
                <a:latin typeface="MS-PGothic"/>
              </a:rPr>
              <a:t>▰ j’ai utilisé le fichier </a:t>
            </a:r>
            <a:r>
              <a:rPr lang="fr-FR" sz="1800" b="0" i="0" u="none" strike="noStrike" baseline="0" dirty="0">
                <a:solidFill>
                  <a:srgbClr val="263248"/>
                </a:solidFill>
                <a:latin typeface="RobotoCondensed-Light"/>
              </a:rPr>
              <a:t>pom.xml de Maven qui m’a permis de télécharger des librairie externes qui seront utilisées dans l’application et y ajouter mes différentes dépendances</a:t>
            </a:r>
          </a:p>
          <a:p>
            <a:pPr algn="l"/>
            <a:endParaRPr lang="fr-FR" sz="1800" b="0" i="0" u="none" strike="noStrike" baseline="0" dirty="0">
              <a:solidFill>
                <a:srgbClr val="263248"/>
              </a:solidFill>
              <a:latin typeface="RobotoCondensed-Light"/>
            </a:endParaRPr>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69</a:t>
            </a:fld>
            <a:endParaRPr lang="fr-FR" noProof="0" dirty="0"/>
          </a:p>
        </p:txBody>
      </p:sp>
    </p:spTree>
    <p:extLst>
      <p:ext uri="{BB962C8B-B14F-4D97-AF65-F5344CB8AC3E}">
        <p14:creationId xmlns:p14="http://schemas.microsoft.com/office/powerpoint/2010/main" val="8097829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b="0" i="0" u="none" strike="noStrike" baseline="0" dirty="0">
                <a:latin typeface="RobotoCondensed-Light"/>
              </a:rPr>
              <a:t>Les “super dépendances” de </a:t>
            </a:r>
            <a:r>
              <a:rPr lang="fr-FR" sz="1800" b="0" i="0" u="none" strike="noStrike" baseline="0" dirty="0" err="1">
                <a:latin typeface="RobotoCondensed-Light"/>
              </a:rPr>
              <a:t>spring</a:t>
            </a:r>
            <a:r>
              <a:rPr lang="fr-FR" sz="1800" b="0" i="0" u="none" strike="noStrike" baseline="0" dirty="0">
                <a:latin typeface="RobotoCondensed-Light"/>
              </a:rPr>
              <a:t> s’ajoutent de manière classique en ajoutant celles-ci au fichier pom.xml</a:t>
            </a:r>
          </a:p>
          <a:p>
            <a:endParaRPr lang="fr-FR" dirty="0"/>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70</a:t>
            </a:fld>
            <a:endParaRPr lang="fr-FR" noProof="0" dirty="0"/>
          </a:p>
        </p:txBody>
      </p:sp>
    </p:spTree>
    <p:extLst>
      <p:ext uri="{BB962C8B-B14F-4D97-AF65-F5344CB8AC3E}">
        <p14:creationId xmlns:p14="http://schemas.microsoft.com/office/powerpoint/2010/main" val="234513906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Spring à de nombreuses dépendances, j’ai principalement utilisé la </a:t>
            </a:r>
            <a:r>
              <a:rPr lang="fr-FR" dirty="0" err="1"/>
              <a:t>spring</a:t>
            </a:r>
            <a:r>
              <a:rPr lang="fr-FR" dirty="0"/>
              <a:t> boot starter web ,,,,</a:t>
            </a:r>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71</a:t>
            </a:fld>
            <a:endParaRPr lang="fr-FR" noProof="0" dirty="0"/>
          </a:p>
        </p:txBody>
      </p:sp>
    </p:spTree>
    <p:extLst>
      <p:ext uri="{BB962C8B-B14F-4D97-AF65-F5344CB8AC3E}">
        <p14:creationId xmlns:p14="http://schemas.microsoft.com/office/powerpoint/2010/main" val="16641062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dirty="0"/>
              <a:t>Concernant l’architecture des fichiers</a:t>
            </a:r>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72</a:t>
            </a:fld>
            <a:endParaRPr lang="fr-FR" noProof="0" dirty="0"/>
          </a:p>
        </p:txBody>
      </p:sp>
    </p:spTree>
    <p:extLst>
      <p:ext uri="{BB962C8B-B14F-4D97-AF65-F5344CB8AC3E}">
        <p14:creationId xmlns:p14="http://schemas.microsoft.com/office/powerpoint/2010/main" val="3738880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Notre client le Marie de </a:t>
            </a:r>
            <a:r>
              <a:rPr lang="fr-FR" dirty="0" err="1"/>
              <a:t>GrosVille</a:t>
            </a:r>
            <a:r>
              <a:rPr lang="fr-FR" dirty="0"/>
              <a:t> (représenté par notre Campus Manager) nous a transmis sa demande : Créer une application permettant de gérer les marchés aux puces de sa ville</a:t>
            </a:r>
          </a:p>
          <a:p>
            <a:pPr rtl="0"/>
            <a:endParaRPr lang="fr-FR" dirty="0"/>
          </a:p>
          <a:p>
            <a:pPr rtl="0"/>
            <a:r>
              <a:rPr lang="fr-FR" dirty="0"/>
              <a:t>Ce projet a été réalisé étape par étape accompagné par les formateurs</a:t>
            </a:r>
          </a:p>
          <a:p>
            <a:pPr rtl="0"/>
            <a:r>
              <a:rPr lang="fr-FR" dirty="0"/>
              <a:t>Lors de la formation nous avons toujours eu le même principe de fonctionnement , c’est-à-dire que nous apprenions un langage back ou front pendant 2 semaines avec des cours et </a:t>
            </a:r>
            <a:r>
              <a:rPr lang="fr-FR" dirty="0" err="1"/>
              <a:t>tp</a:t>
            </a:r>
            <a:r>
              <a:rPr lang="fr-FR" dirty="0"/>
              <a:t>, puis nous appliquons notre apprentissage sur notre projet Marché aux puces</a:t>
            </a:r>
          </a:p>
        </p:txBody>
      </p:sp>
      <p:sp>
        <p:nvSpPr>
          <p:cNvPr id="4" name="Espace réservé du numéro de diapositive 3"/>
          <p:cNvSpPr>
            <a:spLocks noGrp="1"/>
          </p:cNvSpPr>
          <p:nvPr>
            <p:ph type="sldNum" sz="quarter" idx="10"/>
          </p:nvPr>
        </p:nvSpPr>
        <p:spPr/>
        <p:txBody>
          <a:bodyPr rtlCol="0"/>
          <a:lstStyle/>
          <a:p>
            <a:pPr rtl="0"/>
            <a:fld id="{07D111EE-B1CE-3F40-8B0E-AB6A92B85452}" type="slidenum">
              <a:rPr lang="fr-FR" smtClean="0"/>
              <a:t>7</a:t>
            </a:fld>
            <a:endParaRPr lang="fr-FR" dirty="0"/>
          </a:p>
        </p:txBody>
      </p:sp>
    </p:spTree>
    <p:extLst>
      <p:ext uri="{BB962C8B-B14F-4D97-AF65-F5344CB8AC3E}">
        <p14:creationId xmlns:p14="http://schemas.microsoft.com/office/powerpoint/2010/main" val="16392396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sz="1800" b="1" i="0" u="none" strike="noStrike" baseline="0" dirty="0">
                <a:solidFill>
                  <a:srgbClr val="FF9A00"/>
                </a:solidFill>
                <a:latin typeface="RobotoCondensed-Bold"/>
              </a:rPr>
              <a:t>J’ai décidé de créer une API </a:t>
            </a:r>
            <a:r>
              <a:rPr lang="fr-FR" sz="1800" b="1" i="0" u="none" strike="noStrike" baseline="0" dirty="0" err="1">
                <a:solidFill>
                  <a:srgbClr val="FF9A00"/>
                </a:solidFill>
                <a:latin typeface="RobotoCondensed-Bold"/>
              </a:rPr>
              <a:t>Rest</a:t>
            </a:r>
            <a:endParaRPr lang="fr-FR" sz="1800" b="1" i="0" u="none" strike="noStrike" baseline="0" dirty="0">
              <a:solidFill>
                <a:srgbClr val="FF9A00"/>
              </a:solidFill>
              <a:latin typeface="RobotoCondensed-Bold"/>
            </a:endParaRPr>
          </a:p>
          <a:p>
            <a:pPr algn="l"/>
            <a:r>
              <a:rPr lang="fr-FR" sz="1800" b="1" i="0" u="none" strike="noStrike" baseline="0" dirty="0">
                <a:solidFill>
                  <a:srgbClr val="FF9A00"/>
                </a:solidFill>
                <a:latin typeface="RobotoCondensed-Bold"/>
              </a:rPr>
              <a:t>REST </a:t>
            </a:r>
            <a:r>
              <a:rPr lang="fr-FR" sz="1800" b="0" i="0" u="none" strike="noStrike" baseline="0" dirty="0">
                <a:solidFill>
                  <a:srgbClr val="263248"/>
                </a:solidFill>
                <a:latin typeface="RobotoCondensed-Light"/>
              </a:rPr>
              <a:t>(</a:t>
            </a:r>
            <a:r>
              <a:rPr lang="fr-FR" sz="1800" b="0" i="0" u="none" strike="noStrike" baseline="0" dirty="0" err="1">
                <a:solidFill>
                  <a:srgbClr val="263248"/>
                </a:solidFill>
                <a:latin typeface="RobotoCondensed-Light"/>
              </a:rPr>
              <a:t>representational</a:t>
            </a:r>
            <a:r>
              <a:rPr lang="fr-FR" sz="1800" b="0" i="0" u="none" strike="noStrike" baseline="0" dirty="0">
                <a:solidFill>
                  <a:srgbClr val="263248"/>
                </a:solidFill>
                <a:latin typeface="RobotoCondensed-Light"/>
              </a:rPr>
              <a:t> state </a:t>
            </a:r>
            <a:r>
              <a:rPr lang="fr-FR" sz="1800" b="0" i="0" u="none" strike="noStrike" baseline="0" dirty="0" err="1">
                <a:solidFill>
                  <a:srgbClr val="263248"/>
                </a:solidFill>
                <a:latin typeface="RobotoCondensed-Light"/>
              </a:rPr>
              <a:t>transfer</a:t>
            </a:r>
            <a:r>
              <a:rPr lang="fr-FR" sz="1800" b="0" i="0" u="none" strike="noStrike" baseline="0" dirty="0">
                <a:solidFill>
                  <a:srgbClr val="263248"/>
                </a:solidFill>
                <a:latin typeface="RobotoCondensed-Light"/>
              </a:rPr>
              <a:t>) :  est un style d'architecture logicielle définissant un ensemble de contraintes à utiliser pour créer des services web.”</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b="0" i="0" u="none" strike="noStrike" baseline="0" dirty="0">
                <a:solidFill>
                  <a:srgbClr val="263248"/>
                </a:solidFill>
                <a:latin typeface="RobotoCondensed-Light"/>
              </a:rPr>
              <a:t>REST est un protocole de communication dans une relation client/serveur et place la notion de “</a:t>
            </a:r>
            <a:r>
              <a:rPr lang="fr-FR" sz="1800" b="1" i="0" u="none" strike="noStrike" baseline="0" dirty="0">
                <a:solidFill>
                  <a:srgbClr val="263248"/>
                </a:solidFill>
                <a:latin typeface="RobotoCondensed-Bold"/>
              </a:rPr>
              <a:t>Ressource” </a:t>
            </a:r>
            <a:r>
              <a:rPr lang="fr-FR" sz="1800" b="0" i="0" u="none" strike="noStrike" baseline="0" dirty="0">
                <a:solidFill>
                  <a:srgbClr val="263248"/>
                </a:solidFill>
                <a:latin typeface="RobotoCondensed-Light"/>
              </a:rPr>
              <a:t>au centre du modèle de développement.</a:t>
            </a:r>
          </a:p>
          <a:p>
            <a:pPr algn="l"/>
            <a:r>
              <a:rPr lang="fr-FR" sz="1800" b="1" i="0" u="none" strike="noStrike" baseline="0" dirty="0">
                <a:solidFill>
                  <a:srgbClr val="263248"/>
                </a:solidFill>
                <a:latin typeface="RobotoCondensed-Bold"/>
              </a:rPr>
              <a:t>Ressource/Resource: </a:t>
            </a:r>
            <a:r>
              <a:rPr lang="fr-FR" sz="1800" b="0" i="0" u="none" strike="noStrike" baseline="0" dirty="0">
                <a:solidFill>
                  <a:srgbClr val="263248"/>
                </a:solidFill>
                <a:latin typeface="RobotoCondensed-Light"/>
              </a:rPr>
              <a:t>Représentation textuelle, d’un objet ou d’un concept, qui peut être identifiée.</a:t>
            </a:r>
          </a:p>
          <a:p>
            <a:pPr algn="l"/>
            <a:r>
              <a:rPr lang="fr-FR" sz="1800" b="0" i="0" u="none" strike="noStrike" baseline="0" dirty="0">
                <a:solidFill>
                  <a:srgbClr val="263248"/>
                </a:solidFill>
                <a:latin typeface="RobotoCondensed-Light"/>
              </a:rPr>
              <a:t>Concernant le projet , l’exemple d’une ressource serait un utilisateur ou une réservation de marché aux puces</a:t>
            </a:r>
          </a:p>
          <a:p>
            <a:pPr algn="l"/>
            <a:r>
              <a:rPr lang="fr-FR" sz="1800" b="0" i="0" u="none" strike="noStrike" baseline="0" dirty="0">
                <a:solidFill>
                  <a:srgbClr val="263248"/>
                </a:solidFill>
                <a:latin typeface="RobotoCondensed-Light"/>
              </a:rPr>
              <a:t>En règle général, le contenu des échanges entre un client et un serveur sera formalisée en </a:t>
            </a:r>
            <a:r>
              <a:rPr lang="fr-FR" sz="1800" b="1" i="0" u="none" strike="noStrike" baseline="0" dirty="0" err="1">
                <a:solidFill>
                  <a:srgbClr val="263248"/>
                </a:solidFill>
                <a:latin typeface="RobotoCondensed-Bold"/>
              </a:rPr>
              <a:t>Json</a:t>
            </a:r>
            <a:r>
              <a:rPr lang="fr-FR" sz="1800" b="0" i="0" u="none" strike="noStrike" baseline="0" dirty="0">
                <a:solidFill>
                  <a:srgbClr val="263248"/>
                </a:solidFill>
                <a:latin typeface="RobotoCondensed-Light"/>
              </a:rPr>
              <a:t>, issu du langage Javascript.</a:t>
            </a:r>
          </a:p>
          <a:p>
            <a:pPr algn="l"/>
            <a:endParaRPr lang="fr-FR" sz="1800" b="0" i="0" u="none" strike="noStrike" baseline="0" dirty="0">
              <a:solidFill>
                <a:srgbClr val="263248"/>
              </a:solidFill>
              <a:latin typeface="RobotoCondensed-Light"/>
            </a:endParaRPr>
          </a:p>
          <a:p>
            <a:pPr algn="l"/>
            <a:endParaRPr lang="fr-FR" dirty="0"/>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73</a:t>
            </a:fld>
            <a:endParaRPr lang="fr-FR" noProof="0" dirty="0"/>
          </a:p>
        </p:txBody>
      </p:sp>
    </p:spTree>
    <p:extLst>
      <p:ext uri="{BB962C8B-B14F-4D97-AF65-F5344CB8AC3E}">
        <p14:creationId xmlns:p14="http://schemas.microsoft.com/office/powerpoint/2010/main" val="22736914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0" i="0" u="none" strike="noStrike" dirty="0">
                <a:solidFill>
                  <a:srgbClr val="000000"/>
                </a:solidFill>
                <a:effectLst/>
                <a:latin typeface="Calibri" panose="020F0502020204030204" pitchFamily="34" charset="0"/>
              </a:rPr>
              <a:t>J’ai choisi d’utiliser le modèle n-tiers permet, au besoin, de réaliser des modifications sur l’API sans à avoir modifier la structure des méthodes (changer de base de données par exemple).</a:t>
            </a:r>
            <a:endParaRPr lang="fr-FR" sz="1800" b="0" i="0" u="none" strike="noStrike" baseline="0" dirty="0">
              <a:solidFill>
                <a:srgbClr val="263248"/>
              </a:solidFill>
              <a:latin typeface="RobotoCondensed-Light"/>
            </a:endParaRPr>
          </a:p>
          <a:p>
            <a:pPr rtl="0">
              <a:spcBef>
                <a:spcPts val="0"/>
              </a:spcBef>
              <a:spcAft>
                <a:spcPts val="0"/>
              </a:spcAft>
            </a:pPr>
            <a:endParaRPr lang="fr-FR" sz="1800" b="1" i="0" u="none" strike="noStrike" dirty="0">
              <a:solidFill>
                <a:srgbClr val="000000"/>
              </a:solidFill>
              <a:effectLst/>
              <a:latin typeface="Calibri" panose="020F0502020204030204" pitchFamily="34" charset="0"/>
            </a:endParaRPr>
          </a:p>
          <a:p>
            <a:pPr rtl="0">
              <a:spcBef>
                <a:spcPts val="0"/>
              </a:spcBef>
              <a:spcAft>
                <a:spcPts val="0"/>
              </a:spcAft>
            </a:pPr>
            <a:r>
              <a:rPr lang="fr-FR" sz="1800" b="1" i="0" u="none" strike="noStrike" dirty="0">
                <a:solidFill>
                  <a:srgbClr val="000000"/>
                </a:solidFill>
                <a:effectLst/>
                <a:latin typeface="Calibri" panose="020F0502020204030204" pitchFamily="34" charset="0"/>
              </a:rPr>
              <a:t>La couche de présentation</a:t>
            </a:r>
            <a:r>
              <a:rPr lang="fr-FR" sz="1800" b="0" i="0" u="none" strike="noStrike" dirty="0">
                <a:solidFill>
                  <a:srgbClr val="000000"/>
                </a:solidFill>
                <a:effectLst/>
                <a:latin typeface="Calibri" panose="020F0502020204030204" pitchFamily="34" charset="0"/>
              </a:rPr>
              <a:t> est responsable de l’interaction de l'application avec l’utilisateur</a:t>
            </a:r>
          </a:p>
          <a:p>
            <a:pPr rtl="0">
              <a:spcBef>
                <a:spcPts val="0"/>
              </a:spcBef>
              <a:spcAft>
                <a:spcPts val="0"/>
              </a:spcAft>
            </a:pPr>
            <a:r>
              <a:rPr lang="fr-FR" sz="1800" b="1" i="0" u="none" strike="noStrike" dirty="0">
                <a:solidFill>
                  <a:srgbClr val="000000"/>
                </a:solidFill>
                <a:effectLst/>
                <a:latin typeface="Calibri" panose="020F0502020204030204" pitchFamily="34" charset="0"/>
              </a:rPr>
              <a:t>La couche de logique</a:t>
            </a:r>
            <a:r>
              <a:rPr lang="fr-FR" sz="1800" b="0" i="0" u="none" strike="noStrike" dirty="0">
                <a:solidFill>
                  <a:srgbClr val="000000"/>
                </a:solidFill>
                <a:effectLst/>
                <a:latin typeface="Calibri" panose="020F0502020204030204" pitchFamily="34" charset="0"/>
              </a:rPr>
              <a:t> fournit les données calculées à la couche de présentation sous la forme de “Services” appeler depuis les classes de la couche de présentation (comme le service de récupération des emplacements du marché aux puces par exemple)</a:t>
            </a:r>
            <a:endParaRPr lang="fr-FR" b="0" dirty="0">
              <a:effectLst/>
            </a:endParaRPr>
          </a:p>
          <a:p>
            <a:pPr rtl="0">
              <a:spcBef>
                <a:spcPts val="0"/>
              </a:spcBef>
              <a:spcAft>
                <a:spcPts val="0"/>
              </a:spcAft>
            </a:pPr>
            <a:r>
              <a:rPr lang="fr-FR" sz="1800" b="1" i="0" u="none" strike="noStrike" dirty="0">
                <a:solidFill>
                  <a:srgbClr val="000000"/>
                </a:solidFill>
                <a:effectLst/>
                <a:latin typeface="Calibri" panose="020F0502020204030204" pitchFamily="34" charset="0"/>
              </a:rPr>
              <a:t>La couche de persistance des donnée</a:t>
            </a:r>
            <a:r>
              <a:rPr lang="fr-FR" sz="1800" b="0" i="0" u="none" strike="noStrike" dirty="0">
                <a:solidFill>
                  <a:srgbClr val="000000"/>
                </a:solidFill>
                <a:effectLst/>
                <a:latin typeface="Calibri" panose="020F0502020204030204" pitchFamily="34" charset="0"/>
              </a:rPr>
              <a:t>s est la seule couche interagissant avec le système de stockage des données. On parle de </a:t>
            </a:r>
            <a:r>
              <a:rPr lang="fr-FR" sz="1800" b="1" i="0" u="none" strike="noStrike" dirty="0">
                <a:solidFill>
                  <a:srgbClr val="000000"/>
                </a:solidFill>
                <a:effectLst/>
                <a:latin typeface="Calibri" panose="020F0502020204030204" pitchFamily="34" charset="0"/>
              </a:rPr>
              <a:t>DAO</a:t>
            </a:r>
            <a:r>
              <a:rPr lang="fr-FR" sz="1800" b="0" i="0" u="none" strike="noStrike" dirty="0">
                <a:solidFill>
                  <a:srgbClr val="000000"/>
                </a:solidFill>
                <a:effectLst/>
                <a:latin typeface="Calibri" panose="020F0502020204030204" pitchFamily="34" charset="0"/>
              </a:rPr>
              <a:t> pour Data </a:t>
            </a:r>
            <a:r>
              <a:rPr lang="fr-FR" sz="1800" b="0" i="0" u="none" strike="noStrike" dirty="0" err="1">
                <a:solidFill>
                  <a:srgbClr val="000000"/>
                </a:solidFill>
                <a:effectLst/>
                <a:latin typeface="Calibri" panose="020F0502020204030204" pitchFamily="34" charset="0"/>
              </a:rPr>
              <a:t>Acces</a:t>
            </a:r>
            <a:r>
              <a:rPr lang="fr-FR" sz="1800" b="0" i="0" u="none" strike="noStrike" dirty="0">
                <a:solidFill>
                  <a:srgbClr val="000000"/>
                </a:solidFill>
                <a:effectLst/>
                <a:latin typeface="Calibri" panose="020F0502020204030204" pitchFamily="34" charset="0"/>
              </a:rPr>
              <a:t> Object. Elle n'interprète en rien les données extraites et se contente de les propager à la couche Logique qui saura en faire l’usage demandé par la couche de présentation (lecture de fichiers, interaction avec une BDD…)</a:t>
            </a:r>
            <a:endParaRPr lang="fr-FR" b="0" dirty="0">
              <a:effectLst/>
            </a:endParaRPr>
          </a:p>
          <a:p>
            <a:pPr algn="l"/>
            <a:br>
              <a:rPr lang="fr-FR" dirty="0"/>
            </a:br>
            <a:r>
              <a:rPr lang="fr-FR" sz="1800" b="0" i="0" u="none" strike="noStrike" baseline="0" dirty="0">
                <a:solidFill>
                  <a:srgbClr val="C8D4E7"/>
                </a:solidFill>
                <a:latin typeface="MS-PGothic"/>
              </a:rPr>
              <a:t>▰ </a:t>
            </a:r>
            <a:r>
              <a:rPr lang="fr-FR" sz="1800" b="1" i="0" u="none" strike="noStrike" baseline="0" dirty="0">
                <a:solidFill>
                  <a:srgbClr val="263248"/>
                </a:solidFill>
                <a:latin typeface="RobotoCondensed-Bold"/>
              </a:rPr>
              <a:t>DO </a:t>
            </a:r>
            <a:r>
              <a:rPr lang="fr-FR" sz="1800" b="0" i="0" u="none" strike="noStrike" baseline="0" dirty="0">
                <a:solidFill>
                  <a:srgbClr val="263248"/>
                </a:solidFill>
                <a:latin typeface="RobotoCondensed-Light"/>
              </a:rPr>
              <a:t>: Data Object. Ne fait que porter les données issues du système de stockage</a:t>
            </a:r>
          </a:p>
          <a:p>
            <a:pPr algn="l"/>
            <a:r>
              <a:rPr lang="fr-FR" sz="1800" b="0" i="0" u="none" strike="noStrike" baseline="0" dirty="0">
                <a:solidFill>
                  <a:srgbClr val="C8D4E7"/>
                </a:solidFill>
                <a:latin typeface="MS-PGothic"/>
              </a:rPr>
              <a:t>▰ </a:t>
            </a:r>
            <a:r>
              <a:rPr lang="fr-FR" sz="1800" b="1" i="0" u="none" strike="noStrike" baseline="0" dirty="0">
                <a:solidFill>
                  <a:srgbClr val="263248"/>
                </a:solidFill>
                <a:latin typeface="RobotoCondensed-Bold"/>
              </a:rPr>
              <a:t>DTO </a:t>
            </a:r>
            <a:r>
              <a:rPr lang="fr-FR" sz="1800" b="0" i="0" u="none" strike="noStrike" baseline="0" dirty="0">
                <a:solidFill>
                  <a:srgbClr val="263248"/>
                </a:solidFill>
                <a:latin typeface="RobotoCondensed-Light"/>
              </a:rPr>
              <a:t>: Data Transfer Object. Sert à encapsuler plusieurs données à transférer ensemble. Il peut être de nouveaux objets, ou d’autres DTO</a:t>
            </a:r>
            <a:endParaRPr lang="fr-FR" dirty="0"/>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74</a:t>
            </a:fld>
            <a:endParaRPr lang="fr-FR" noProof="0" dirty="0"/>
          </a:p>
        </p:txBody>
      </p:sp>
    </p:spTree>
    <p:extLst>
      <p:ext uri="{BB962C8B-B14F-4D97-AF65-F5344CB8AC3E}">
        <p14:creationId xmlns:p14="http://schemas.microsoft.com/office/powerpoint/2010/main" val="186471915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sz="1800" b="0" i="0" u="none" strike="noStrike" baseline="0" dirty="0">
                <a:solidFill>
                  <a:srgbClr val="263248"/>
                </a:solidFill>
                <a:latin typeface="RobotoCondensed-Light"/>
              </a:rPr>
              <a:t>Les Stéréotypes Spring servent à identifier à quelle couche appartient une classe . Ces annotations doivent être posées sur les implémentations.</a:t>
            </a:r>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75</a:t>
            </a:fld>
            <a:endParaRPr lang="fr-FR" noProof="0" dirty="0"/>
          </a:p>
        </p:txBody>
      </p:sp>
    </p:spTree>
    <p:extLst>
      <p:ext uri="{BB962C8B-B14F-4D97-AF65-F5344CB8AC3E}">
        <p14:creationId xmlns:p14="http://schemas.microsoft.com/office/powerpoint/2010/main" val="412990551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Voici l’architecture de mes fichiers du projet marchés aux puces </a:t>
            </a:r>
          </a:p>
          <a:p>
            <a:r>
              <a:rPr lang="fr-FR" dirty="0"/>
              <a:t>Les </a:t>
            </a:r>
            <a:r>
              <a:rPr lang="fr-FR" dirty="0" err="1"/>
              <a:t>controllers</a:t>
            </a:r>
            <a:r>
              <a:rPr lang="fr-FR" dirty="0"/>
              <a:t> sont stockés ensembles dans un dossier </a:t>
            </a:r>
            <a:r>
              <a:rPr lang="fr-FR" dirty="0" err="1"/>
              <a:t>controller</a:t>
            </a:r>
            <a:r>
              <a:rPr lang="fr-FR" dirty="0"/>
              <a:t>, représentant ma couche de présentation qui réceptionne les données calculées par les services </a:t>
            </a:r>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76</a:t>
            </a:fld>
            <a:endParaRPr lang="fr-FR" noProof="0" dirty="0"/>
          </a:p>
        </p:txBody>
      </p:sp>
    </p:spTree>
    <p:extLst>
      <p:ext uri="{BB962C8B-B14F-4D97-AF65-F5344CB8AC3E}">
        <p14:creationId xmlns:p14="http://schemas.microsoft.com/office/powerpoint/2010/main" val="6829799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services sont stockés ensembles dans un dossier services, représentant ma couche de logique qui réceptionne les données propager par ma couche de persistance</a:t>
            </a:r>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77</a:t>
            </a:fld>
            <a:endParaRPr lang="fr-FR" noProof="0" dirty="0"/>
          </a:p>
        </p:txBody>
      </p:sp>
    </p:spTree>
    <p:extLst>
      <p:ext uri="{BB962C8B-B14F-4D97-AF65-F5344CB8AC3E}">
        <p14:creationId xmlns:p14="http://schemas.microsoft.com/office/powerpoint/2010/main" val="124875002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Repository sont stockés ensembles dans un dossier Repository DAO représentant la couche de persistance, celle qui communique directement avec ma </a:t>
            </a:r>
            <a:r>
              <a:rPr lang="fr-FR" dirty="0" err="1"/>
              <a:t>bdd</a:t>
            </a:r>
            <a:endParaRPr lang="fr-FR" dirty="0"/>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78</a:t>
            </a:fld>
            <a:endParaRPr lang="fr-FR" noProof="0" dirty="0"/>
          </a:p>
        </p:txBody>
      </p:sp>
    </p:spTree>
    <p:extLst>
      <p:ext uri="{BB962C8B-B14F-4D97-AF65-F5344CB8AC3E}">
        <p14:creationId xmlns:p14="http://schemas.microsoft.com/office/powerpoint/2010/main" val="208816086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79</a:t>
            </a:fld>
            <a:endParaRPr lang="fr-FR" noProof="0" dirty="0"/>
          </a:p>
        </p:txBody>
      </p:sp>
    </p:spTree>
    <p:extLst>
      <p:ext uri="{BB962C8B-B14F-4D97-AF65-F5344CB8AC3E}">
        <p14:creationId xmlns:p14="http://schemas.microsoft.com/office/powerpoint/2010/main" val="384159811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spcBef>
                <a:spcPts val="0"/>
              </a:spcBef>
              <a:spcAft>
                <a:spcPts val="0"/>
              </a:spcAft>
            </a:pPr>
            <a:r>
              <a:rPr lang="fr-FR" sz="1800" b="0" i="0" u="none" strike="noStrike" dirty="0">
                <a:solidFill>
                  <a:srgbClr val="808000"/>
                </a:solidFill>
                <a:effectLst/>
                <a:latin typeface="Courier New" panose="02070309020205020404" pitchFamily="49" charset="0"/>
              </a:rPr>
              <a:t>@RequestMappging(</a:t>
            </a:r>
            <a:r>
              <a:rPr lang="fr-FR" sz="1800" b="1" i="0" u="none" strike="noStrike" dirty="0">
                <a:solidFill>
                  <a:srgbClr val="008000"/>
                </a:solidFill>
                <a:effectLst/>
                <a:latin typeface="Courier New" panose="02070309020205020404" pitchFamily="49" charset="0"/>
              </a:rPr>
              <a:t>"/marches"</a:t>
            </a:r>
            <a:r>
              <a:rPr lang="fr-FR" sz="1800" b="0" i="0" u="none" strike="noStrike" dirty="0">
                <a:solidFill>
                  <a:srgbClr val="808000"/>
                </a:solidFill>
                <a:effectLst/>
                <a:latin typeface="Courier New" panose="02070309020205020404" pitchFamily="49" charset="0"/>
              </a:rPr>
              <a:t>)</a:t>
            </a:r>
            <a:r>
              <a:rPr lang="fr-FR" sz="1800" b="0" i="0" u="none" strike="noStrike" dirty="0">
                <a:solidFill>
                  <a:srgbClr val="000000"/>
                </a:solidFill>
                <a:effectLst/>
                <a:latin typeface="Calibri" panose="020F0502020204030204" pitchFamily="34" charset="0"/>
              </a:rPr>
              <a:t> permet à une méthode d’un @Controller d’être exécutée lorsqu’une requête HTTP respectant les critères spécifiés est reçue par l’application</a:t>
            </a:r>
          </a:p>
          <a:p>
            <a:pPr rtl="0">
              <a:spcBef>
                <a:spcPts val="0"/>
              </a:spcBef>
              <a:spcAft>
                <a:spcPts val="0"/>
              </a:spcAft>
            </a:pPr>
            <a:r>
              <a:rPr lang="fr-FR" sz="1800" b="0" i="0" u="none" strike="noStrike" dirty="0">
                <a:solidFill>
                  <a:srgbClr val="000000"/>
                </a:solidFill>
                <a:effectLst/>
                <a:latin typeface="Calibri" panose="020F0502020204030204" pitchFamily="34" charset="0"/>
              </a:rPr>
              <a:t>j’ai utilisé sur mon </a:t>
            </a:r>
            <a:r>
              <a:rPr lang="fr-FR" sz="1800" b="0" i="0" u="none" strike="noStrike" dirty="0" err="1">
                <a:solidFill>
                  <a:srgbClr val="000000"/>
                </a:solidFill>
                <a:effectLst/>
                <a:latin typeface="Calibri" panose="020F0502020204030204" pitchFamily="34" charset="0"/>
              </a:rPr>
              <a:t>controller</a:t>
            </a:r>
            <a:r>
              <a:rPr lang="fr-FR" sz="1800" b="0" i="0" u="none" strike="noStrike" dirty="0">
                <a:solidFill>
                  <a:srgbClr val="000000"/>
                </a:solidFill>
                <a:effectLst/>
                <a:latin typeface="Calibri" panose="020F0502020204030204" pitchFamily="34" charset="0"/>
              </a:rPr>
              <a:t> Marché de mon API les alias : </a:t>
            </a:r>
            <a:endParaRPr lang="fr-FR" b="0" dirty="0">
              <a:effectLst/>
            </a:endParaRPr>
          </a:p>
          <a:p>
            <a:pPr rtl="0" fontAlgn="base">
              <a:spcBef>
                <a:spcPts val="0"/>
              </a:spcBef>
              <a:spcAft>
                <a:spcPts val="0"/>
              </a:spcAft>
              <a:buFont typeface="Arial" panose="020B0604020202020204" pitchFamily="34" charset="0"/>
              <a:buChar char="•"/>
            </a:pPr>
            <a:r>
              <a:rPr lang="fr-FR" sz="1800" b="0" i="0" u="none" strike="noStrike" dirty="0">
                <a:solidFill>
                  <a:srgbClr val="808000"/>
                </a:solidFill>
                <a:effectLst/>
                <a:latin typeface="Courier New" panose="02070309020205020404" pitchFamily="49" charset="0"/>
              </a:rPr>
              <a:t>@GetMapping(</a:t>
            </a:r>
            <a:r>
              <a:rPr lang="fr-FR" sz="1800" b="1" i="0" u="none" strike="noStrike" dirty="0">
                <a:solidFill>
                  <a:srgbClr val="008000"/>
                </a:solidFill>
                <a:effectLst/>
                <a:latin typeface="Courier New" panose="02070309020205020404" pitchFamily="49" charset="0"/>
              </a:rPr>
              <a:t>"/{id}"</a:t>
            </a:r>
            <a:r>
              <a:rPr lang="fr-FR" sz="1800" b="0" i="0" u="none" strike="noStrike" dirty="0">
                <a:solidFill>
                  <a:srgbClr val="808000"/>
                </a:solidFill>
                <a:effectLst/>
                <a:latin typeface="Courier New" panose="02070309020205020404" pitchFamily="49" charset="0"/>
              </a:rPr>
              <a:t>): </a:t>
            </a:r>
            <a:r>
              <a:rPr lang="fr-FR" sz="1800" b="0" i="0" u="none" strike="noStrike" dirty="0">
                <a:solidFill>
                  <a:srgbClr val="000000"/>
                </a:solidFill>
                <a:effectLst/>
                <a:latin typeface="Calibri" panose="020F0502020204030204" pitchFamily="34" charset="0"/>
              </a:rPr>
              <a:t>afin de réaliser une requête </a:t>
            </a:r>
            <a:r>
              <a:rPr lang="fr-FR" sz="1800" b="0" i="0" u="none" strike="noStrike" dirty="0" err="1">
                <a:solidFill>
                  <a:srgbClr val="000000"/>
                </a:solidFill>
                <a:effectLst/>
                <a:latin typeface="Calibri" panose="020F0502020204030204" pitchFamily="34" charset="0"/>
              </a:rPr>
              <a:t>get</a:t>
            </a:r>
            <a:r>
              <a:rPr lang="fr-FR" sz="1800" b="0" i="0" u="none" strike="noStrike" dirty="0">
                <a:solidFill>
                  <a:srgbClr val="000000"/>
                </a:solidFill>
                <a:effectLst/>
                <a:latin typeface="Calibri" panose="020F0502020204030204" pitchFamily="34" charset="0"/>
              </a:rPr>
              <a:t> depuis l’url et je récupère  ma variable dans les paramètres de la méthode via l’annotation</a:t>
            </a:r>
            <a:r>
              <a:rPr lang="fr-FR" sz="1800" b="0" i="0" u="none" strike="noStrike" dirty="0">
                <a:solidFill>
                  <a:srgbClr val="808000"/>
                </a:solidFill>
                <a:effectLst/>
                <a:latin typeface="Courier New" panose="02070309020205020404" pitchFamily="49" charset="0"/>
              </a:rPr>
              <a:t> @PathVariable Integer id</a:t>
            </a:r>
            <a:endParaRPr lang="fr-FR" sz="1800" b="0" i="0" u="none" strike="noStrike" dirty="0">
              <a:solidFill>
                <a:srgbClr val="000000"/>
              </a:solidFill>
              <a:effectLst/>
              <a:latin typeface="Calibri" panose="020F0502020204030204" pitchFamily="34" charset="0"/>
            </a:endParaRPr>
          </a:p>
          <a:p>
            <a:pPr rtl="0" fontAlgn="base">
              <a:spcBef>
                <a:spcPts val="0"/>
              </a:spcBef>
              <a:spcAft>
                <a:spcPts val="0"/>
              </a:spcAft>
              <a:buFont typeface="Arial" panose="020B0604020202020204" pitchFamily="34" charset="0"/>
              <a:buChar char="•"/>
            </a:pPr>
            <a:r>
              <a:rPr lang="fr-FR" sz="1800" b="0" i="0" u="none" strike="noStrike" dirty="0">
                <a:solidFill>
                  <a:srgbClr val="808000"/>
                </a:solidFill>
                <a:effectLst/>
                <a:latin typeface="Courier New" panose="02070309020205020404" pitchFamily="49" charset="0"/>
              </a:rPr>
              <a:t>@GetMapping</a:t>
            </a:r>
            <a:r>
              <a:rPr lang="fr-FR" sz="1800" b="0" i="0" u="none" strike="noStrike" dirty="0">
                <a:solidFill>
                  <a:srgbClr val="000000"/>
                </a:solidFill>
                <a:effectLst/>
                <a:latin typeface="Courier New" panose="02070309020205020404" pitchFamily="49" charset="0"/>
              </a:rPr>
              <a:t>(</a:t>
            </a:r>
            <a:r>
              <a:rPr lang="fr-FR" sz="1800" b="1" i="0" u="none" strike="noStrike" dirty="0">
                <a:solidFill>
                  <a:srgbClr val="008000"/>
                </a:solidFill>
                <a:effectLst/>
                <a:latin typeface="Courier New" panose="02070309020205020404" pitchFamily="49" charset="0"/>
              </a:rPr>
              <a:t>"/{id}/emplacements"</a:t>
            </a:r>
            <a:r>
              <a:rPr lang="fr-FR" sz="1800" b="0" i="0" u="none" strike="noStrike" dirty="0">
                <a:solidFill>
                  <a:srgbClr val="000000"/>
                </a:solidFill>
                <a:effectLst/>
                <a:latin typeface="Courier New" panose="02070309020205020404" pitchFamily="49" charset="0"/>
              </a:rPr>
              <a:t>): </a:t>
            </a:r>
            <a:r>
              <a:rPr lang="fr-FR" sz="1800" b="0" i="0" u="none" strike="noStrike" dirty="0">
                <a:solidFill>
                  <a:srgbClr val="000000"/>
                </a:solidFill>
                <a:effectLst/>
                <a:latin typeface="Calibri" panose="020F0502020204030204" pitchFamily="34" charset="0"/>
              </a:rPr>
              <a:t>requête en utilisant des sous ressources avec plusieurs paramètres de l’url via l’annotation</a:t>
            </a:r>
            <a:r>
              <a:rPr lang="fr-FR" sz="1800" b="0" i="0" u="none" strike="noStrike" dirty="0">
                <a:solidFill>
                  <a:srgbClr val="000000"/>
                </a:solidFill>
                <a:effectLst/>
                <a:latin typeface="Courier New" panose="02070309020205020404" pitchFamily="49" charset="0"/>
              </a:rPr>
              <a:t> </a:t>
            </a:r>
            <a:r>
              <a:rPr lang="fr-FR" sz="1800" b="0" i="0" u="none" strike="noStrike" dirty="0">
                <a:solidFill>
                  <a:srgbClr val="808000"/>
                </a:solidFill>
                <a:effectLst/>
                <a:latin typeface="Courier New" panose="02070309020205020404" pitchFamily="49" charset="0"/>
              </a:rPr>
              <a:t>@RequestParam</a:t>
            </a:r>
            <a:r>
              <a:rPr lang="fr-FR" sz="1800" b="0" i="0" u="none" strike="noStrike" dirty="0">
                <a:solidFill>
                  <a:srgbClr val="000000"/>
                </a:solidFill>
                <a:effectLst/>
                <a:latin typeface="Courier New" panose="02070309020205020404" pitchFamily="49" charset="0"/>
              </a:rPr>
              <a:t>(defaultValue = </a:t>
            </a:r>
            <a:r>
              <a:rPr lang="fr-FR" sz="1800" b="1" i="0" u="none" strike="noStrike" dirty="0">
                <a:solidFill>
                  <a:srgbClr val="008000"/>
                </a:solidFill>
                <a:effectLst/>
                <a:latin typeface="Courier New" panose="02070309020205020404" pitchFamily="49" charset="0"/>
              </a:rPr>
              <a:t>"false"</a:t>
            </a:r>
            <a:r>
              <a:rPr lang="fr-FR" sz="1800" b="0" i="0" u="none" strike="noStrike" dirty="0">
                <a:solidFill>
                  <a:srgbClr val="000000"/>
                </a:solidFill>
                <a:effectLst/>
                <a:latin typeface="Courier New" panose="02070309020205020404" pitchFamily="49" charset="0"/>
              </a:rPr>
              <a:t>, </a:t>
            </a:r>
            <a:r>
              <a:rPr lang="fr-FR" sz="1800" b="0" i="0" u="none" strike="noStrike" dirty="0" err="1">
                <a:solidFill>
                  <a:srgbClr val="000000"/>
                </a:solidFill>
                <a:effectLst/>
                <a:latin typeface="Courier New" panose="02070309020205020404" pitchFamily="49" charset="0"/>
              </a:rPr>
              <a:t>required</a:t>
            </a:r>
            <a:r>
              <a:rPr lang="fr-FR" sz="1800" b="0" i="0" u="none" strike="noStrike" dirty="0">
                <a:solidFill>
                  <a:srgbClr val="000000"/>
                </a:solidFill>
                <a:effectLst/>
                <a:latin typeface="Courier New" panose="02070309020205020404" pitchFamily="49" charset="0"/>
              </a:rPr>
              <a:t> = </a:t>
            </a:r>
            <a:r>
              <a:rPr lang="fr-FR" sz="1800" b="1" i="0" u="none" strike="noStrike" dirty="0">
                <a:solidFill>
                  <a:srgbClr val="000080"/>
                </a:solidFill>
                <a:effectLst/>
                <a:latin typeface="Courier New" panose="02070309020205020404" pitchFamily="49" charset="0"/>
              </a:rPr>
              <a:t>false</a:t>
            </a:r>
            <a:r>
              <a:rPr lang="fr-FR" sz="1800" b="0" i="0" u="none" strike="noStrike" dirty="0">
                <a:solidFill>
                  <a:srgbClr val="000000"/>
                </a:solidFill>
                <a:effectLst/>
                <a:latin typeface="Courier New" panose="02070309020205020404" pitchFamily="49" charset="0"/>
              </a:rPr>
              <a:t>)Boolean disponible)</a:t>
            </a:r>
          </a:p>
          <a:p>
            <a:pPr rtl="0" fontAlgn="base">
              <a:spcBef>
                <a:spcPts val="0"/>
              </a:spcBef>
              <a:spcAft>
                <a:spcPts val="0"/>
              </a:spcAft>
              <a:buFont typeface="Arial" panose="020B0604020202020204" pitchFamily="34" charset="0"/>
              <a:buChar char="•"/>
            </a:pPr>
            <a:r>
              <a:rPr lang="fr-FR" sz="1800" b="0" i="0" u="none" strike="noStrike" dirty="0">
                <a:solidFill>
                  <a:srgbClr val="808000"/>
                </a:solidFill>
                <a:effectLst/>
                <a:latin typeface="Courier New" panose="02070309020205020404" pitchFamily="49" charset="0"/>
              </a:rPr>
              <a:t>@PostMapping : </a:t>
            </a:r>
            <a:r>
              <a:rPr lang="fr-FR" sz="1800" b="0" i="0" u="none" strike="noStrike" dirty="0">
                <a:solidFill>
                  <a:srgbClr val="000000"/>
                </a:solidFill>
                <a:effectLst/>
                <a:latin typeface="Calibri" panose="020F0502020204030204" pitchFamily="34" charset="0"/>
              </a:rPr>
              <a:t>requête depuis le corps de la requête écrit au format </a:t>
            </a:r>
            <a:r>
              <a:rPr lang="fr-FR" sz="1800" b="0" i="0" u="none" strike="noStrike" dirty="0" err="1">
                <a:solidFill>
                  <a:srgbClr val="000000"/>
                </a:solidFill>
                <a:effectLst/>
                <a:latin typeface="Calibri" panose="020F0502020204030204" pitchFamily="34" charset="0"/>
              </a:rPr>
              <a:t>Json</a:t>
            </a:r>
            <a:r>
              <a:rPr lang="fr-FR" sz="1800" b="0" i="0" u="none" strike="noStrike" dirty="0">
                <a:solidFill>
                  <a:srgbClr val="000000"/>
                </a:solidFill>
                <a:effectLst/>
                <a:latin typeface="Calibri" panose="020F0502020204030204" pitchFamily="34" charset="0"/>
              </a:rPr>
              <a:t>, la récupération se fait via l’annotation </a:t>
            </a:r>
            <a:r>
              <a:rPr lang="fr-FR" sz="1800" b="0" i="0" u="none" strike="noStrike" dirty="0">
                <a:solidFill>
                  <a:srgbClr val="808000"/>
                </a:solidFill>
                <a:effectLst/>
                <a:latin typeface="Courier New" panose="02070309020205020404" pitchFamily="49" charset="0"/>
              </a:rPr>
              <a:t>@RequestBody</a:t>
            </a:r>
            <a:endParaRPr lang="fr-FR" sz="1800" b="0" i="0" u="none" strike="noStrike" dirty="0">
              <a:solidFill>
                <a:srgbClr val="000000"/>
              </a:solidFill>
              <a:effectLst/>
              <a:latin typeface="Courier New" panose="02070309020205020404" pitchFamily="49" charset="0"/>
            </a:endParaRPr>
          </a:p>
          <a:p>
            <a:pPr rtl="0" fontAlgn="base">
              <a:spcBef>
                <a:spcPts val="0"/>
              </a:spcBef>
              <a:spcAft>
                <a:spcPts val="0"/>
              </a:spcAft>
              <a:buFont typeface="Arial" panose="020B0604020202020204" pitchFamily="34" charset="0"/>
              <a:buChar char="•"/>
            </a:pPr>
            <a:r>
              <a:rPr lang="fr-FR" sz="1800" b="0" i="0" u="none" strike="noStrike" dirty="0">
                <a:solidFill>
                  <a:srgbClr val="808000"/>
                </a:solidFill>
                <a:effectLst/>
                <a:latin typeface="Courier New" panose="02070309020205020404" pitchFamily="49" charset="0"/>
              </a:rPr>
              <a:t>@DeleteMapping(</a:t>
            </a:r>
            <a:r>
              <a:rPr lang="fr-FR" sz="1800" b="1" i="0" u="none" strike="noStrike" dirty="0">
                <a:solidFill>
                  <a:srgbClr val="008000"/>
                </a:solidFill>
                <a:effectLst/>
                <a:latin typeface="Courier New" panose="02070309020205020404" pitchFamily="49" charset="0"/>
              </a:rPr>
              <a:t>"/{id}"</a:t>
            </a:r>
            <a:r>
              <a:rPr lang="fr-FR" sz="1800" b="0" i="0" u="none" strike="noStrike" dirty="0">
                <a:solidFill>
                  <a:srgbClr val="808000"/>
                </a:solidFill>
                <a:effectLst/>
                <a:latin typeface="Courier New" panose="02070309020205020404" pitchFamily="49" charset="0"/>
              </a:rPr>
              <a:t>): </a:t>
            </a:r>
            <a:r>
              <a:rPr lang="fr-FR" sz="1800" b="0" i="0" u="none" strike="noStrike" dirty="0">
                <a:solidFill>
                  <a:srgbClr val="000000"/>
                </a:solidFill>
                <a:effectLst/>
                <a:latin typeface="Calibri" panose="020F0502020204030204" pitchFamily="34" charset="0"/>
              </a:rPr>
              <a:t>requête delete via l’url qui retourne un statut http précisant la réussite ou non de l’appel.</a:t>
            </a:r>
            <a:endParaRPr lang="fr-FR" sz="1800" b="0" i="0" u="none" strike="noStrike" dirty="0">
              <a:solidFill>
                <a:srgbClr val="000000"/>
              </a:solidFill>
              <a:effectLst/>
              <a:latin typeface="Courier New" panose="02070309020205020404" pitchFamily="49" charset="0"/>
            </a:endParaRPr>
          </a:p>
          <a:p>
            <a:pPr rtl="0" fontAlgn="base">
              <a:spcBef>
                <a:spcPts val="0"/>
              </a:spcBef>
              <a:spcAft>
                <a:spcPts val="0"/>
              </a:spcAft>
              <a:buFont typeface="Arial" panose="020B0604020202020204" pitchFamily="34" charset="0"/>
              <a:buChar char="•"/>
            </a:pPr>
            <a:r>
              <a:rPr lang="fr-FR" sz="1800" b="0" i="0" u="none" strike="noStrike" dirty="0">
                <a:solidFill>
                  <a:srgbClr val="808000"/>
                </a:solidFill>
                <a:effectLst/>
                <a:latin typeface="Courier New" panose="02070309020205020404" pitchFamily="49" charset="0"/>
              </a:rPr>
              <a:t>@PutMapping</a:t>
            </a:r>
            <a:r>
              <a:rPr lang="fr-FR" sz="1800" b="0" i="0" u="none" strike="noStrike" dirty="0">
                <a:solidFill>
                  <a:srgbClr val="000000"/>
                </a:solidFill>
                <a:effectLst/>
                <a:latin typeface="Courier New" panose="02070309020205020404" pitchFamily="49" charset="0"/>
              </a:rPr>
              <a:t>(</a:t>
            </a:r>
            <a:r>
              <a:rPr lang="fr-FR" sz="1800" b="1" i="0" u="none" strike="noStrike" dirty="0">
                <a:solidFill>
                  <a:srgbClr val="008000"/>
                </a:solidFill>
                <a:effectLst/>
                <a:latin typeface="Courier New" panose="02070309020205020404" pitchFamily="49" charset="0"/>
              </a:rPr>
              <a:t>"/{id}"</a:t>
            </a:r>
            <a:r>
              <a:rPr lang="fr-FR" sz="1800" b="0" i="0" u="none" strike="noStrike" dirty="0">
                <a:solidFill>
                  <a:srgbClr val="000000"/>
                </a:solidFill>
                <a:effectLst/>
                <a:latin typeface="Courier New" panose="02070309020205020404" pitchFamily="49" charset="0"/>
              </a:rPr>
              <a:t>):</a:t>
            </a:r>
            <a:r>
              <a:rPr lang="fr-FR" sz="1800" b="0" i="0" u="none" strike="noStrike" dirty="0">
                <a:solidFill>
                  <a:srgbClr val="000000"/>
                </a:solidFill>
                <a:effectLst/>
                <a:latin typeface="Calibri" panose="020F0502020204030204" pitchFamily="34" charset="0"/>
              </a:rPr>
              <a:t>mise à jour depuis  l’url via l’annotation</a:t>
            </a:r>
            <a:r>
              <a:rPr lang="fr-FR" sz="1800" b="0" i="0" u="none" strike="noStrike" dirty="0">
                <a:solidFill>
                  <a:srgbClr val="808000"/>
                </a:solidFill>
                <a:effectLst/>
                <a:latin typeface="Courier New" panose="02070309020205020404" pitchFamily="49" charset="0"/>
              </a:rPr>
              <a:t> @PathVariable Integer </a:t>
            </a:r>
            <a:r>
              <a:rPr lang="fr-FR" sz="1800" b="0" i="0" u="none" strike="noStrike" dirty="0" err="1">
                <a:solidFill>
                  <a:srgbClr val="808000"/>
                </a:solidFill>
                <a:effectLst/>
                <a:latin typeface="Courier New" panose="02070309020205020404" pitchFamily="49" charset="0"/>
              </a:rPr>
              <a:t>id,</a:t>
            </a:r>
            <a:r>
              <a:rPr lang="fr-FR" sz="1800" b="0" i="0" u="none" strike="noStrike" dirty="0" err="1">
                <a:solidFill>
                  <a:srgbClr val="000000"/>
                </a:solidFill>
                <a:effectLst/>
                <a:latin typeface="Calibri" panose="020F0502020204030204" pitchFamily="34" charset="0"/>
              </a:rPr>
              <a:t>requête</a:t>
            </a:r>
            <a:r>
              <a:rPr lang="fr-FR" sz="1800" b="0" i="0" u="none" strike="noStrike" dirty="0">
                <a:solidFill>
                  <a:srgbClr val="000000"/>
                </a:solidFill>
                <a:effectLst/>
                <a:latin typeface="Calibri" panose="020F0502020204030204" pitchFamily="34" charset="0"/>
              </a:rPr>
              <a:t> depuis le corps de la requête écrit au format </a:t>
            </a:r>
            <a:r>
              <a:rPr lang="fr-FR" sz="1800" b="0" i="0" u="none" strike="noStrike" dirty="0" err="1">
                <a:solidFill>
                  <a:srgbClr val="000000"/>
                </a:solidFill>
                <a:effectLst/>
                <a:latin typeface="Calibri" panose="020F0502020204030204" pitchFamily="34" charset="0"/>
              </a:rPr>
              <a:t>Json</a:t>
            </a:r>
            <a:r>
              <a:rPr lang="fr-FR" sz="1800" b="0" i="0" u="none" strike="noStrike" dirty="0">
                <a:solidFill>
                  <a:srgbClr val="000000"/>
                </a:solidFill>
                <a:effectLst/>
                <a:latin typeface="Calibri" panose="020F0502020204030204" pitchFamily="34" charset="0"/>
              </a:rPr>
              <a:t>, la récupération se fait via l’annotation </a:t>
            </a:r>
            <a:r>
              <a:rPr lang="fr-FR" sz="1800" b="0" i="0" u="none" strike="noStrike" dirty="0">
                <a:solidFill>
                  <a:srgbClr val="808000"/>
                </a:solidFill>
                <a:effectLst/>
                <a:latin typeface="Courier New" panose="02070309020205020404" pitchFamily="49" charset="0"/>
              </a:rPr>
              <a:t>@RequestBody</a:t>
            </a:r>
            <a:endParaRPr lang="fr-FR" sz="1800" b="0" i="0" u="none" strike="noStrike" dirty="0">
              <a:solidFill>
                <a:srgbClr val="000000"/>
              </a:solidFill>
              <a:effectLst/>
              <a:latin typeface="Calibri" panose="020F0502020204030204" pitchFamily="34" charset="0"/>
            </a:endParaRPr>
          </a:p>
          <a:p>
            <a:endParaRPr lang="fr-FR" dirty="0"/>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80</a:t>
            </a:fld>
            <a:endParaRPr lang="fr-FR" noProof="0" dirty="0"/>
          </a:p>
        </p:txBody>
      </p:sp>
    </p:spTree>
    <p:extLst>
      <p:ext uri="{BB962C8B-B14F-4D97-AF65-F5344CB8AC3E}">
        <p14:creationId xmlns:p14="http://schemas.microsoft.com/office/powerpoint/2010/main" val="408854967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spcBef>
                <a:spcPts val="0"/>
              </a:spcBef>
              <a:spcAft>
                <a:spcPts val="0"/>
              </a:spcAft>
            </a:pPr>
            <a:r>
              <a:rPr lang="fr-FR" sz="1800" b="0" i="0" u="none" strike="noStrike" dirty="0">
                <a:solidFill>
                  <a:srgbClr val="000000"/>
                </a:solidFill>
                <a:effectLst/>
                <a:latin typeface="Calibri" panose="020F0502020204030204" pitchFamily="34" charset="0"/>
              </a:rPr>
              <a:t>Création de services pour chaque entité de mon Api. </a:t>
            </a:r>
            <a:endParaRPr lang="fr-FR" sz="2800" b="0" dirty="0">
              <a:effectLst/>
            </a:endParaRPr>
          </a:p>
          <a:p>
            <a:pPr rtl="0">
              <a:spcBef>
                <a:spcPts val="0"/>
              </a:spcBef>
              <a:spcAft>
                <a:spcPts val="0"/>
              </a:spcAft>
            </a:pPr>
            <a:r>
              <a:rPr lang="fr-FR" sz="1800" b="0" i="0" u="none" strike="noStrike" dirty="0">
                <a:solidFill>
                  <a:srgbClr val="000000"/>
                </a:solidFill>
                <a:effectLst/>
                <a:latin typeface="Calibri" panose="020F0502020204030204" pitchFamily="34" charset="0"/>
              </a:rPr>
              <a:t>Il s’agit de la couche qui fournira les données calculées à la couche de présentation </a:t>
            </a:r>
            <a:endParaRPr lang="fr-FR" sz="2800" b="0" dirty="0">
              <a:effectLst/>
            </a:endParaRPr>
          </a:p>
          <a:p>
            <a:r>
              <a:rPr lang="fr-FR" sz="1800" b="0" i="0" u="none" strike="noStrike" dirty="0">
                <a:solidFill>
                  <a:srgbClr val="000000"/>
                </a:solidFill>
                <a:effectLst/>
                <a:latin typeface="Calibri" panose="020F0502020204030204" pitchFamily="34" charset="0"/>
              </a:rPr>
              <a:t>Les services seront un attribut des contrôleurs afin d’avoir la possibilité d'appeler les méthodes déclarées </a:t>
            </a:r>
            <a:br>
              <a:rPr lang="fr-FR" sz="2800" dirty="0"/>
            </a:br>
            <a:endParaRPr lang="fr-FR" sz="2800" dirty="0"/>
          </a:p>
          <a:p>
            <a:r>
              <a:rPr lang="fr-FR" sz="2800" dirty="0"/>
              <a:t>Dans mon service, </a:t>
            </a:r>
            <a:r>
              <a:rPr lang="fr-FR" sz="1800" b="0" i="0" u="none" strike="noStrike" dirty="0">
                <a:solidFill>
                  <a:srgbClr val="000000"/>
                </a:solidFill>
                <a:effectLst/>
                <a:latin typeface="Calibri" panose="020F0502020204030204" pitchFamily="34" charset="0"/>
              </a:rPr>
              <a:t>J’ai déclaré une méthode me permettant de rechercher les marchés aux puces passés et à venir</a:t>
            </a:r>
            <a:endParaRPr lang="fr-FR" dirty="0"/>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81</a:t>
            </a:fld>
            <a:endParaRPr lang="fr-FR" noProof="0" dirty="0"/>
          </a:p>
        </p:txBody>
      </p:sp>
    </p:spTree>
    <p:extLst>
      <p:ext uri="{BB962C8B-B14F-4D97-AF65-F5344CB8AC3E}">
        <p14:creationId xmlns:p14="http://schemas.microsoft.com/office/powerpoint/2010/main" val="409985226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spcBef>
                <a:spcPts val="0"/>
              </a:spcBef>
              <a:spcAft>
                <a:spcPts val="0"/>
              </a:spcAft>
            </a:pPr>
            <a:r>
              <a:rPr lang="fr-FR" sz="1800" b="0" i="0" u="none" strike="noStrike" dirty="0">
                <a:solidFill>
                  <a:srgbClr val="000000"/>
                </a:solidFill>
                <a:effectLst/>
                <a:latin typeface="Calibri" panose="020F0502020204030204" pitchFamily="34" charset="0"/>
              </a:rPr>
              <a:t>J’ai ensuite déclarée deux méthodes personnalisées dans ma couche de persistance </a:t>
            </a:r>
          </a:p>
          <a:p>
            <a:pPr rtl="0">
              <a:spcBef>
                <a:spcPts val="0"/>
              </a:spcBef>
              <a:spcAft>
                <a:spcPts val="0"/>
              </a:spcAft>
            </a:pPr>
            <a:r>
              <a:rPr lang="fr-FR" sz="1800" b="0" i="0" u="none" strike="noStrike" dirty="0">
                <a:solidFill>
                  <a:srgbClr val="000000"/>
                </a:solidFill>
                <a:effectLst/>
                <a:latin typeface="Calibri" panose="020F0502020204030204" pitchFamily="34" charset="0"/>
              </a:rPr>
              <a:t>Pour réaliser mes requêtes, j’ai choisi d’utiliser principalement sur mon application </a:t>
            </a:r>
            <a:r>
              <a:rPr lang="fr-FR" sz="1800" b="1" i="0" u="none" strike="noStrike" dirty="0">
                <a:solidFill>
                  <a:srgbClr val="000000"/>
                </a:solidFill>
                <a:effectLst/>
                <a:latin typeface="Calibri" panose="020F0502020204030204" pitchFamily="34" charset="0"/>
              </a:rPr>
              <a:t>JPA ou Java Persistance API</a:t>
            </a:r>
            <a:r>
              <a:rPr lang="fr-FR" sz="1800" b="0" i="0" u="none" strike="noStrike" dirty="0">
                <a:solidFill>
                  <a:srgbClr val="000000"/>
                </a:solidFill>
                <a:effectLst/>
                <a:latin typeface="Calibri" panose="020F0502020204030204" pitchFamily="34" charset="0"/>
              </a:rPr>
              <a:t> qui est une Api basée sur les annotations.</a:t>
            </a:r>
            <a:endParaRPr lang="fr-FR" b="0" dirty="0">
              <a:effectLst/>
            </a:endParaRPr>
          </a:p>
          <a:p>
            <a:r>
              <a:rPr lang="fr-FR" sz="1800" b="0" i="0" u="none" strike="noStrike" dirty="0">
                <a:solidFill>
                  <a:srgbClr val="000000"/>
                </a:solidFill>
                <a:effectLst/>
                <a:latin typeface="Calibri" panose="020F0502020204030204" pitchFamily="34" charset="0"/>
              </a:rPr>
              <a:t>Spring Data est un </a:t>
            </a:r>
            <a:r>
              <a:rPr lang="fr-FR" sz="1800" b="1" i="0" u="none" strike="noStrike" dirty="0">
                <a:solidFill>
                  <a:srgbClr val="000000"/>
                </a:solidFill>
                <a:effectLst/>
                <a:latin typeface="Calibri" panose="020F0502020204030204" pitchFamily="34" charset="0"/>
              </a:rPr>
              <a:t>ORM</a:t>
            </a:r>
            <a:r>
              <a:rPr lang="fr-FR" sz="1800" b="0" i="0" u="none" strike="noStrike" dirty="0">
                <a:solidFill>
                  <a:srgbClr val="000000"/>
                </a:solidFill>
                <a:effectLst/>
                <a:latin typeface="Calibri" panose="020F0502020204030204" pitchFamily="34" charset="0"/>
              </a:rPr>
              <a:t> (Object </a:t>
            </a:r>
            <a:r>
              <a:rPr lang="fr-FR" sz="1800" b="0" i="0" u="none" strike="noStrike" dirty="0" err="1">
                <a:solidFill>
                  <a:srgbClr val="000000"/>
                </a:solidFill>
                <a:effectLst/>
                <a:latin typeface="Calibri" panose="020F0502020204030204" pitchFamily="34" charset="0"/>
              </a:rPr>
              <a:t>Relationnal</a:t>
            </a:r>
            <a:r>
              <a:rPr lang="fr-FR" sz="1800" b="0" i="0" u="none" strike="noStrike" dirty="0">
                <a:solidFill>
                  <a:srgbClr val="000000"/>
                </a:solidFill>
                <a:effectLst/>
                <a:latin typeface="Calibri" panose="020F0502020204030204" pitchFamily="34" charset="0"/>
              </a:rPr>
              <a:t> Mapping) : son but est de créer un lien entre les objets Java du métier et la persistance des données dans une base de données relationnelle.</a:t>
            </a:r>
            <a:endParaRPr lang="fr-FR" dirty="0"/>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82</a:t>
            </a:fld>
            <a:endParaRPr lang="fr-FR" noProof="0" dirty="0"/>
          </a:p>
        </p:txBody>
      </p:sp>
    </p:spTree>
    <p:extLst>
      <p:ext uri="{BB962C8B-B14F-4D97-AF65-F5344CB8AC3E}">
        <p14:creationId xmlns:p14="http://schemas.microsoft.com/office/powerpoint/2010/main" val="2650983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marL="0" indent="0">
              <a:buClr>
                <a:schemeClr val="accent1"/>
              </a:buClr>
              <a:buFont typeface="Arial" panose="020B0604020202020204" pitchFamily="34" charset="0"/>
              <a:buNone/>
            </a:pPr>
            <a:r>
              <a:rPr lang="fr-FR" dirty="0"/>
              <a:t>L’objectif de cette application pour le Maire de </a:t>
            </a:r>
            <a:r>
              <a:rPr lang="fr-FR" dirty="0" err="1"/>
              <a:t>GrosVille</a:t>
            </a:r>
            <a:r>
              <a:rPr lang="fr-FR" dirty="0"/>
              <a:t> est d’é</a:t>
            </a:r>
            <a:r>
              <a:rPr lang="fr-FR" sz="1200" dirty="0"/>
              <a:t>viter de maintenir une permanence « marché aux puces » à la mairie pendant chaque période d’inscription et de réserver son emplacement sans se déplacer </a:t>
            </a:r>
          </a:p>
          <a:p>
            <a:pPr marL="0" indent="0">
              <a:buClr>
                <a:schemeClr val="accent1"/>
              </a:buClr>
              <a:buFont typeface="Arial" panose="020B0604020202020204" pitchFamily="34" charset="0"/>
              <a:buNone/>
            </a:pPr>
            <a:r>
              <a:rPr lang="fr-FR" sz="1200" dirty="0"/>
              <a:t>L’application doit être simple, intuitive, responsive et attrayante,</a:t>
            </a:r>
          </a:p>
          <a:p>
            <a:pPr rtl="0"/>
            <a:endParaRPr lang="fr-FR" dirty="0"/>
          </a:p>
        </p:txBody>
      </p:sp>
      <p:sp>
        <p:nvSpPr>
          <p:cNvPr id="4" name="Espace réservé du numéro de diapositive 3"/>
          <p:cNvSpPr>
            <a:spLocks noGrp="1"/>
          </p:cNvSpPr>
          <p:nvPr>
            <p:ph type="sldNum" sz="quarter" idx="10"/>
          </p:nvPr>
        </p:nvSpPr>
        <p:spPr/>
        <p:txBody>
          <a:bodyPr rtlCol="0"/>
          <a:lstStyle/>
          <a:p>
            <a:pPr rtl="0"/>
            <a:fld id="{07D111EE-B1CE-3F40-8B0E-AB6A92B85452}" type="slidenum">
              <a:rPr lang="fr-FR" smtClean="0"/>
              <a:t>8</a:t>
            </a:fld>
            <a:endParaRPr lang="fr-FR" dirty="0"/>
          </a:p>
        </p:txBody>
      </p:sp>
    </p:spTree>
    <p:extLst>
      <p:ext uri="{BB962C8B-B14F-4D97-AF65-F5344CB8AC3E}">
        <p14:creationId xmlns:p14="http://schemas.microsoft.com/office/powerpoint/2010/main" val="353055074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fontAlgn="base">
              <a:spcBef>
                <a:spcPts val="0"/>
              </a:spcBef>
              <a:spcAft>
                <a:spcPts val="0"/>
              </a:spcAft>
              <a:buFont typeface="Arial" panose="020B0604020202020204" pitchFamily="34" charset="0"/>
              <a:buChar char="•"/>
            </a:pPr>
            <a:r>
              <a:rPr lang="fr-FR" sz="1800" b="0" i="0" u="none" strike="noStrike" dirty="0">
                <a:solidFill>
                  <a:srgbClr val="000000"/>
                </a:solidFill>
                <a:effectLst/>
                <a:latin typeface="Calibri" panose="020F0502020204030204" pitchFamily="34" charset="0"/>
              </a:rPr>
              <a:t>Il permet de faire abstraction des contraintes du modèle relationnel (cardinalité, relations, </a:t>
            </a:r>
            <a:r>
              <a:rPr lang="fr-FR" sz="1800" b="0" i="0" u="none" strike="noStrike" dirty="0" err="1">
                <a:solidFill>
                  <a:srgbClr val="000000"/>
                </a:solidFill>
                <a:effectLst/>
                <a:latin typeface="Calibri" panose="020F0502020204030204" pitchFamily="34" charset="0"/>
              </a:rPr>
              <a:t>etc</a:t>
            </a:r>
            <a:r>
              <a:rPr lang="fr-FR" sz="1800" b="0" i="0" u="none" strike="noStrike" dirty="0">
                <a:solidFill>
                  <a:srgbClr val="000000"/>
                </a:solidFill>
                <a:effectLst/>
                <a:latin typeface="Calibri" panose="020F0502020204030204" pitchFamily="34" charset="0"/>
              </a:rPr>
              <a:t>)</a:t>
            </a:r>
            <a:endParaRPr lang="fr-FR" sz="2800" b="0" dirty="0">
              <a:effectLst/>
            </a:endParaRPr>
          </a:p>
          <a:p>
            <a:pPr rtl="0" fontAlgn="base">
              <a:spcBef>
                <a:spcPts val="0"/>
              </a:spcBef>
              <a:spcAft>
                <a:spcPts val="0"/>
              </a:spcAft>
              <a:buFont typeface="Arial" panose="020B0604020202020204" pitchFamily="34" charset="0"/>
              <a:buChar char="•"/>
            </a:pPr>
            <a:r>
              <a:rPr lang="fr-FR" sz="1800" b="0" i="0" u="none" strike="noStrike" dirty="0">
                <a:solidFill>
                  <a:srgbClr val="000000"/>
                </a:solidFill>
                <a:effectLst/>
                <a:latin typeface="Calibri" panose="020F0502020204030204" pitchFamily="34" charset="0"/>
              </a:rPr>
              <a:t> Le mapping des données peut être fortement automatisé : les </a:t>
            </a:r>
            <a:r>
              <a:rPr lang="fr-FR" sz="1800" b="0" i="0" u="none" strike="noStrike" dirty="0" err="1">
                <a:solidFill>
                  <a:srgbClr val="000000"/>
                </a:solidFill>
                <a:effectLst/>
                <a:latin typeface="Calibri" panose="020F0502020204030204" pitchFamily="34" charset="0"/>
              </a:rPr>
              <a:t>RowMapper</a:t>
            </a:r>
            <a:r>
              <a:rPr lang="fr-FR" sz="1800" b="0" i="0" u="none" strike="noStrike" dirty="0">
                <a:solidFill>
                  <a:srgbClr val="000000"/>
                </a:solidFill>
                <a:effectLst/>
                <a:latin typeface="Calibri" panose="020F0502020204030204" pitchFamily="34" charset="0"/>
              </a:rPr>
              <a:t> n’existent pas en tant que tels</a:t>
            </a:r>
            <a:endParaRPr lang="fr-FR" sz="2800" b="0" dirty="0">
              <a:effectLst/>
            </a:endParaRPr>
          </a:p>
          <a:p>
            <a:pPr rtl="0" fontAlgn="base">
              <a:spcBef>
                <a:spcPts val="0"/>
              </a:spcBef>
              <a:spcAft>
                <a:spcPts val="0"/>
              </a:spcAft>
              <a:buFont typeface="Arial" panose="020B0604020202020204" pitchFamily="34" charset="0"/>
              <a:buChar char="•"/>
            </a:pPr>
            <a:r>
              <a:rPr lang="fr-FR" sz="1800" b="0" i="0" u="none" strike="noStrike" dirty="0">
                <a:solidFill>
                  <a:srgbClr val="000000"/>
                </a:solidFill>
                <a:effectLst/>
                <a:latin typeface="Calibri" panose="020F0502020204030204" pitchFamily="34" charset="0"/>
              </a:rPr>
              <a:t>Configuration nominale simple</a:t>
            </a:r>
          </a:p>
          <a:p>
            <a:pPr rtl="0" fontAlgn="base">
              <a:spcBef>
                <a:spcPts val="0"/>
              </a:spcBef>
              <a:spcAft>
                <a:spcPts val="0"/>
              </a:spcAft>
              <a:buFont typeface="Arial" panose="020B0604020202020204" pitchFamily="34" charset="0"/>
              <a:buChar char="•"/>
            </a:pPr>
            <a:r>
              <a:rPr lang="fr-FR" sz="1800" b="0" i="0" u="none" strike="noStrike" dirty="0">
                <a:solidFill>
                  <a:srgbClr val="000000"/>
                </a:solidFill>
                <a:effectLst/>
                <a:latin typeface="Calibri" panose="020F0502020204030204" pitchFamily="34" charset="0"/>
              </a:rPr>
              <a:t>Gestion du cache, des transactions</a:t>
            </a:r>
          </a:p>
          <a:p>
            <a:pPr rtl="0" fontAlgn="base">
              <a:spcBef>
                <a:spcPts val="0"/>
              </a:spcBef>
              <a:spcAft>
                <a:spcPts val="0"/>
              </a:spcAft>
              <a:buFont typeface="Arial" panose="020B0604020202020204" pitchFamily="34" charset="0"/>
              <a:buChar char="•"/>
            </a:pPr>
            <a:endParaRPr lang="fr-FR" sz="1800" b="0" i="0" u="none" strike="noStrike" dirty="0">
              <a:solidFill>
                <a:srgbClr val="000000"/>
              </a:solidFill>
              <a:effectLst/>
              <a:latin typeface="Calibri" panose="020F0502020204030204" pitchFamily="34" charset="0"/>
            </a:endParaRPr>
          </a:p>
          <a:p>
            <a:pPr rtl="0">
              <a:spcBef>
                <a:spcPts val="0"/>
              </a:spcBef>
              <a:spcAft>
                <a:spcPts val="0"/>
              </a:spcAft>
            </a:pPr>
            <a:r>
              <a:rPr lang="fr-FR" sz="1800" b="0" i="0" u="none" strike="noStrike" dirty="0">
                <a:solidFill>
                  <a:srgbClr val="000000"/>
                </a:solidFill>
                <a:effectLst/>
                <a:latin typeface="Calibri" panose="020F0502020204030204" pitchFamily="34" charset="0"/>
              </a:rPr>
              <a:t>J’ai choisi d’utiliser principalement JPA pour sa simplicité d’utilisation grâce au</a:t>
            </a:r>
            <a:r>
              <a:rPr lang="fr-FR" sz="1800" b="1" i="0" u="none" strike="noStrike" dirty="0">
                <a:solidFill>
                  <a:srgbClr val="000000"/>
                </a:solidFill>
                <a:effectLst/>
                <a:latin typeface="Calibri" panose="020F0502020204030204" pitchFamily="34" charset="0"/>
              </a:rPr>
              <a:t> CRUD Repository (fichier repository de la couche de persistance)</a:t>
            </a:r>
            <a:r>
              <a:rPr lang="fr-FR" sz="1800" b="0" i="0" u="none" strike="noStrike" dirty="0">
                <a:solidFill>
                  <a:srgbClr val="000000"/>
                </a:solidFill>
                <a:effectLst/>
                <a:latin typeface="Calibri" panose="020F0502020204030204" pitchFamily="34" charset="0"/>
              </a:rPr>
              <a:t> qui réalise les requêtes SQL automatiquement.</a:t>
            </a:r>
            <a:r>
              <a:rPr lang="fr-FR" sz="2800" b="0" i="0" u="none" strike="noStrike" dirty="0">
                <a:solidFill>
                  <a:schemeClr val="tx1"/>
                </a:solidFill>
                <a:effectLst/>
                <a:latin typeface="+mn-lt"/>
              </a:rPr>
              <a:t> </a:t>
            </a:r>
            <a:r>
              <a:rPr lang="fr-FR" sz="1800" b="0" i="0" u="none" strike="noStrike" dirty="0">
                <a:solidFill>
                  <a:srgbClr val="000000"/>
                </a:solidFill>
                <a:effectLst/>
                <a:latin typeface="Calibri" panose="020F0502020204030204" pitchFamily="34" charset="0"/>
              </a:rPr>
              <a:t>JPA nous offre quand même la possibilité de réaliser nos propres requêtes à l’aide du JPQL</a:t>
            </a:r>
            <a:endParaRPr lang="fr-FR" sz="2800" b="0" dirty="0">
              <a:effectLst/>
            </a:endParaRPr>
          </a:p>
          <a:p>
            <a:br>
              <a:rPr lang="fr-FR" sz="2800" dirty="0"/>
            </a:br>
            <a:endParaRPr lang="fr-FR" sz="1800" b="0" i="0" u="none" strike="noStrike" dirty="0">
              <a:solidFill>
                <a:srgbClr val="000000"/>
              </a:solidFill>
              <a:effectLst/>
              <a:latin typeface="Calibri" panose="020F0502020204030204" pitchFamily="34" charset="0"/>
            </a:endParaRPr>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83</a:t>
            </a:fld>
            <a:endParaRPr lang="fr-FR" noProof="0" dirty="0"/>
          </a:p>
        </p:txBody>
      </p:sp>
    </p:spTree>
    <p:extLst>
      <p:ext uri="{BB962C8B-B14F-4D97-AF65-F5344CB8AC3E}">
        <p14:creationId xmlns:p14="http://schemas.microsoft.com/office/powerpoint/2010/main" val="224184634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fontAlgn="base">
              <a:spcBef>
                <a:spcPts val="0"/>
              </a:spcBef>
              <a:spcAft>
                <a:spcPts val="0"/>
              </a:spcAft>
              <a:buFont typeface="Arial" panose="020B0604020202020204" pitchFamily="34" charset="0"/>
              <a:buNone/>
            </a:pPr>
            <a:r>
              <a:rPr lang="fr-FR" sz="1800" b="0" i="0" u="none" strike="noStrike" dirty="0">
                <a:solidFill>
                  <a:srgbClr val="000000"/>
                </a:solidFill>
                <a:effectLst/>
                <a:latin typeface="Calibri" panose="020F0502020204030204" pitchFamily="34" charset="0"/>
              </a:rPr>
              <a:t>Exemples de </a:t>
            </a:r>
            <a:r>
              <a:rPr lang="fr-FR" sz="1800" b="0" i="0" u="none" strike="noStrike" dirty="0" err="1">
                <a:solidFill>
                  <a:srgbClr val="000000"/>
                </a:solidFill>
                <a:effectLst/>
                <a:latin typeface="Calibri" panose="020F0502020204030204" pitchFamily="34" charset="0"/>
              </a:rPr>
              <a:t>crud</a:t>
            </a:r>
            <a:r>
              <a:rPr lang="fr-FR" sz="1800" b="0" i="0" u="none" strike="noStrike" dirty="0">
                <a:solidFill>
                  <a:srgbClr val="000000"/>
                </a:solidFill>
                <a:effectLst/>
                <a:latin typeface="Calibri" panose="020F0502020204030204" pitchFamily="34" charset="0"/>
              </a:rPr>
              <a:t> en </a:t>
            </a:r>
            <a:r>
              <a:rPr lang="fr-FR" sz="1800" b="0" i="0" u="none" strike="noStrike" dirty="0" err="1">
                <a:solidFill>
                  <a:srgbClr val="000000"/>
                </a:solidFill>
                <a:effectLst/>
                <a:latin typeface="Calibri" panose="020F0502020204030204" pitchFamily="34" charset="0"/>
              </a:rPr>
              <a:t>jpa</a:t>
            </a:r>
            <a:endParaRPr lang="fr-FR" sz="1800" b="0" i="0" u="none" strike="noStrike" dirty="0">
              <a:solidFill>
                <a:srgbClr val="000000"/>
              </a:solidFill>
              <a:effectLst/>
              <a:latin typeface="Calibri" panose="020F0502020204030204" pitchFamily="34" charset="0"/>
            </a:endParaRPr>
          </a:p>
          <a:p>
            <a:pPr rtl="0" fontAlgn="base">
              <a:spcBef>
                <a:spcPts val="0"/>
              </a:spcBef>
              <a:spcAft>
                <a:spcPts val="0"/>
              </a:spcAft>
              <a:buFont typeface="Arial" panose="020B0604020202020204" pitchFamily="34" charset="0"/>
              <a:buNone/>
            </a:pPr>
            <a:r>
              <a:rPr lang="fr-FR" sz="1800" b="0" i="0" u="none" strike="noStrike" dirty="0">
                <a:solidFill>
                  <a:srgbClr val="000000"/>
                </a:solidFill>
                <a:effectLst/>
                <a:latin typeface="Calibri" panose="020F0502020204030204" pitchFamily="34" charset="0"/>
              </a:rPr>
              <a:t>Pour create j’utilise la </a:t>
            </a:r>
            <a:r>
              <a:rPr lang="fr-FR" sz="1800" b="0" i="0" u="none" strike="noStrike" dirty="0" err="1">
                <a:solidFill>
                  <a:srgbClr val="000000"/>
                </a:solidFill>
                <a:effectLst/>
                <a:latin typeface="Calibri" panose="020F0502020204030204" pitchFamily="34" charset="0"/>
              </a:rPr>
              <a:t>methode</a:t>
            </a:r>
            <a:r>
              <a:rPr lang="fr-FR" sz="1800" b="0" i="0" u="none" strike="noStrike" dirty="0">
                <a:solidFill>
                  <a:srgbClr val="000000"/>
                </a:solidFill>
                <a:effectLst/>
                <a:latin typeface="Calibri" panose="020F0502020204030204" pitchFamily="34" charset="0"/>
              </a:rPr>
              <a:t> .</a:t>
            </a:r>
            <a:r>
              <a:rPr lang="fr-FR" sz="1800" b="0" i="0" u="none" strike="noStrike" dirty="0" err="1">
                <a:solidFill>
                  <a:srgbClr val="000000"/>
                </a:solidFill>
                <a:effectLst/>
                <a:latin typeface="Calibri" panose="020F0502020204030204" pitchFamily="34" charset="0"/>
              </a:rPr>
              <a:t>save</a:t>
            </a:r>
            <a:endParaRPr lang="fr-FR" sz="1800" b="0" i="0" u="none" strike="noStrike" dirty="0">
              <a:solidFill>
                <a:srgbClr val="000000"/>
              </a:solidFill>
              <a:effectLst/>
              <a:latin typeface="Calibri" panose="020F0502020204030204" pitchFamily="34" charset="0"/>
            </a:endParaRPr>
          </a:p>
          <a:p>
            <a:pPr rtl="0" fontAlgn="base">
              <a:spcBef>
                <a:spcPts val="0"/>
              </a:spcBef>
              <a:spcAft>
                <a:spcPts val="0"/>
              </a:spcAft>
              <a:buFont typeface="Arial" panose="020B0604020202020204" pitchFamily="34" charset="0"/>
              <a:buNone/>
            </a:pPr>
            <a:r>
              <a:rPr lang="fr-FR" sz="1800" b="0" i="0" u="none" strike="noStrike" dirty="0">
                <a:solidFill>
                  <a:srgbClr val="000000"/>
                </a:solidFill>
                <a:effectLst/>
                <a:latin typeface="Calibri" panose="020F0502020204030204" pitchFamily="34" charset="0"/>
              </a:rPr>
              <a:t>Read généralement </a:t>
            </a:r>
            <a:r>
              <a:rPr lang="fr-FR" sz="1800" b="0" i="0" u="none" strike="noStrike" dirty="0" err="1">
                <a:solidFill>
                  <a:srgbClr val="000000"/>
                </a:solidFill>
                <a:effectLst/>
                <a:latin typeface="Calibri" panose="020F0502020204030204" pitchFamily="34" charset="0"/>
              </a:rPr>
              <a:t>findBy</a:t>
            </a:r>
            <a:endParaRPr lang="fr-FR" sz="1800" b="0" i="0" u="none" strike="noStrike" dirty="0">
              <a:solidFill>
                <a:srgbClr val="000000"/>
              </a:solidFill>
              <a:effectLst/>
              <a:latin typeface="Calibri" panose="020F0502020204030204" pitchFamily="34" charset="0"/>
            </a:endParaRPr>
          </a:p>
          <a:p>
            <a:pPr rtl="0" fontAlgn="base">
              <a:spcBef>
                <a:spcPts val="0"/>
              </a:spcBef>
              <a:spcAft>
                <a:spcPts val="0"/>
              </a:spcAft>
              <a:buFont typeface="Arial" panose="020B0604020202020204" pitchFamily="34" charset="0"/>
              <a:buNone/>
            </a:pPr>
            <a:r>
              <a:rPr lang="fr-FR" sz="1800" b="0" i="0" u="none" strike="noStrike" dirty="0">
                <a:solidFill>
                  <a:srgbClr val="000000"/>
                </a:solidFill>
                <a:effectLst/>
                <a:latin typeface="Calibri" panose="020F0502020204030204" pitchFamily="34" charset="0"/>
              </a:rPr>
              <a:t>Save également pour l’update et delete By pour la suppression</a:t>
            </a:r>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84</a:t>
            </a:fld>
            <a:endParaRPr lang="fr-FR" noProof="0" dirty="0"/>
          </a:p>
        </p:txBody>
      </p:sp>
    </p:spTree>
    <p:extLst>
      <p:ext uri="{BB962C8B-B14F-4D97-AF65-F5344CB8AC3E}">
        <p14:creationId xmlns:p14="http://schemas.microsoft.com/office/powerpoint/2010/main" val="12848628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0" i="0" u="none" strike="noStrike" dirty="0">
                <a:solidFill>
                  <a:srgbClr val="000000"/>
                </a:solidFill>
                <a:effectLst/>
                <a:latin typeface="Calibri" panose="020F0502020204030204" pitchFamily="34" charset="0"/>
              </a:rPr>
              <a:t>Après avoir déclarées les deux méthodes personnalisées dans ma couche de persistance </a:t>
            </a:r>
          </a:p>
          <a:p>
            <a:pPr rtl="0">
              <a:spcBef>
                <a:spcPts val="0"/>
              </a:spcBef>
              <a:spcAft>
                <a:spcPts val="0"/>
              </a:spcAft>
            </a:pPr>
            <a:r>
              <a:rPr lang="fr-FR" sz="1800" b="0" i="0" u="none" strike="noStrike" dirty="0">
                <a:solidFill>
                  <a:srgbClr val="000000"/>
                </a:solidFill>
                <a:effectLst/>
                <a:latin typeface="Calibri" panose="020F0502020204030204" pitchFamily="34" charset="0"/>
              </a:rPr>
              <a:t>Je termine par réalisé la Programmation par interface, c’est-à-dire que je transforme mes DO en DTO dans mon implémentation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dirty="0">
                <a:solidFill>
                  <a:srgbClr val="000000"/>
                </a:solidFill>
                <a:effectLst/>
                <a:latin typeface="Calibri" panose="020F0502020204030204" pitchFamily="34" charset="0"/>
              </a:rPr>
              <a:t>Je peux donc grâce à cette configuration avec une seule méthode, récupérer la liste de tous mes marchés si je ne saisie pas de boolean ou choisir entre les anciens et les nouveaux marchés </a:t>
            </a:r>
            <a:endParaRPr lang="fr-FR" dirty="0"/>
          </a:p>
          <a:p>
            <a:pPr rtl="0">
              <a:spcBef>
                <a:spcPts val="0"/>
              </a:spcBef>
              <a:spcAft>
                <a:spcPts val="0"/>
              </a:spcAft>
            </a:pPr>
            <a:endParaRPr lang="fr-FR" dirty="0"/>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85</a:t>
            </a:fld>
            <a:endParaRPr lang="fr-FR" noProof="0" dirty="0"/>
          </a:p>
        </p:txBody>
      </p:sp>
    </p:spTree>
    <p:extLst>
      <p:ext uri="{BB962C8B-B14F-4D97-AF65-F5344CB8AC3E}">
        <p14:creationId xmlns:p14="http://schemas.microsoft.com/office/powerpoint/2010/main" val="94784104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0" i="0" u="none" strike="noStrike" dirty="0">
                <a:solidFill>
                  <a:srgbClr val="000000"/>
                </a:solidFill>
                <a:effectLst/>
                <a:latin typeface="Calibri" panose="020F0502020204030204" pitchFamily="34" charset="0"/>
              </a:rPr>
              <a:t>La requête de tous les marchés sans paramètres</a:t>
            </a:r>
            <a:endParaRPr lang="fr-FR" dirty="0"/>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86</a:t>
            </a:fld>
            <a:endParaRPr lang="fr-FR" noProof="0" dirty="0"/>
          </a:p>
        </p:txBody>
      </p:sp>
    </p:spTree>
    <p:extLst>
      <p:ext uri="{BB962C8B-B14F-4D97-AF65-F5344CB8AC3E}">
        <p14:creationId xmlns:p14="http://schemas.microsoft.com/office/powerpoint/2010/main" val="183325950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0" i="0" u="none" strike="noStrike" dirty="0">
                <a:solidFill>
                  <a:srgbClr val="000000"/>
                </a:solidFill>
                <a:effectLst/>
                <a:latin typeface="Calibri" panose="020F0502020204030204" pitchFamily="34" charset="0"/>
              </a:rPr>
              <a:t>La requête de tous les marchés avec les marchés à venir ou l’on visualise les date supérieures à aujourd’hui</a:t>
            </a:r>
            <a:endParaRPr lang="fr-FR" dirty="0"/>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87</a:t>
            </a:fld>
            <a:endParaRPr lang="fr-FR" noProof="0" dirty="0"/>
          </a:p>
        </p:txBody>
      </p:sp>
    </p:spTree>
    <p:extLst>
      <p:ext uri="{BB962C8B-B14F-4D97-AF65-F5344CB8AC3E}">
        <p14:creationId xmlns:p14="http://schemas.microsoft.com/office/powerpoint/2010/main" val="314901083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0" i="0" u="none" strike="noStrike" dirty="0">
                <a:solidFill>
                  <a:srgbClr val="000000"/>
                </a:solidFill>
                <a:effectLst/>
                <a:latin typeface="Calibri" panose="020F0502020204030204" pitchFamily="34" charset="0"/>
              </a:rPr>
              <a:t>La requête de tous les marchés avec les anciens ou l’on visualise les date inférieures à aujourd’hui</a:t>
            </a:r>
            <a:endParaRPr lang="fr-FR" dirty="0"/>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88</a:t>
            </a:fld>
            <a:endParaRPr lang="fr-FR" noProof="0" dirty="0"/>
          </a:p>
        </p:txBody>
      </p:sp>
    </p:spTree>
    <p:extLst>
      <p:ext uri="{BB962C8B-B14F-4D97-AF65-F5344CB8AC3E}">
        <p14:creationId xmlns:p14="http://schemas.microsoft.com/office/powerpoint/2010/main" val="52605467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https://www.baeldung.com/java-8-streams-introduction</a:t>
            </a:r>
          </a:p>
          <a:p>
            <a:r>
              <a:rPr lang="fr-FR" dirty="0"/>
              <a:t>Concernant la recherche sur un guide officielle côté back, j’avais besoin de pouvoir générer une erreur si l’utilisateur demandé à créer un marché qui porte le même nom qu’un autre marché déjà existant</a:t>
            </a:r>
          </a:p>
          <a:p>
            <a:r>
              <a:rPr lang="fr-FR" dirty="0"/>
              <a:t>La documentation nous offre trois possibilités : anyMatch, </a:t>
            </a:r>
            <a:r>
              <a:rPr lang="fr-FR" dirty="0" err="1"/>
              <a:t>allMatch</a:t>
            </a:r>
            <a:r>
              <a:rPr lang="fr-FR" dirty="0"/>
              <a:t> ou </a:t>
            </a:r>
            <a:r>
              <a:rPr lang="fr-FR" dirty="0" err="1"/>
              <a:t>noneMatch</a:t>
            </a:r>
            <a:r>
              <a:rPr lang="fr-FR" dirty="0"/>
              <a:t>()</a:t>
            </a:r>
          </a:p>
          <a:p>
            <a:r>
              <a:rPr lang="fr-FR" dirty="0"/>
              <a:t>J’ai choisi d’utiliser </a:t>
            </a:r>
            <a:r>
              <a:rPr lang="fr-FR" dirty="0" err="1"/>
              <a:t>anymatch</a:t>
            </a:r>
            <a:r>
              <a:rPr lang="fr-FR" dirty="0"/>
              <a:t> afin de récupérer un boolean, si le nom du marché saisi et le nom d’un des marchés existant retourne une correspondance</a:t>
            </a:r>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89</a:t>
            </a:fld>
            <a:endParaRPr lang="fr-FR" noProof="0" dirty="0"/>
          </a:p>
        </p:txBody>
      </p:sp>
    </p:spTree>
    <p:extLst>
      <p:ext uri="{BB962C8B-B14F-4D97-AF65-F5344CB8AC3E}">
        <p14:creationId xmlns:p14="http://schemas.microsoft.com/office/powerpoint/2010/main" val="410277441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5"/>
          </p:nvPr>
        </p:nvSpPr>
        <p:spPr/>
        <p:txBody>
          <a:bodyPr/>
          <a:lstStyle/>
          <a:p>
            <a:pPr rtl="0"/>
            <a:fld id="{07D111EE-B1CE-3F40-8B0E-AB6A92B85452}" type="slidenum">
              <a:rPr lang="fr-FR" noProof="0" smtClean="0"/>
              <a:t>90</a:t>
            </a:fld>
            <a:endParaRPr lang="fr-FR" noProof="0" dirty="0"/>
          </a:p>
        </p:txBody>
      </p:sp>
    </p:spTree>
    <p:extLst>
      <p:ext uri="{BB962C8B-B14F-4D97-AF65-F5344CB8AC3E}">
        <p14:creationId xmlns:p14="http://schemas.microsoft.com/office/powerpoint/2010/main" val="68726840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99CAC06A-4905-4B1A-83C1-3B011A8CF04B}" type="slidenum">
              <a:rPr lang="fr-FR" smtClean="0"/>
              <a:t>91</a:t>
            </a:fld>
            <a:endParaRPr lang="fr-FR" dirty="0"/>
          </a:p>
        </p:txBody>
      </p:sp>
    </p:spTree>
    <p:extLst>
      <p:ext uri="{BB962C8B-B14F-4D97-AF65-F5344CB8AC3E}">
        <p14:creationId xmlns:p14="http://schemas.microsoft.com/office/powerpoint/2010/main" val="1880310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r>
              <a:rPr lang="fr-FR" dirty="0"/>
              <a:t>J’ai réalisé le schéma qui correspond aux ensembles des actions possibles par l’utilisateur lors de l’utilisation de l’application</a:t>
            </a:r>
          </a:p>
        </p:txBody>
      </p:sp>
      <p:sp>
        <p:nvSpPr>
          <p:cNvPr id="4" name="Espace réservé du numéro de diapositive 3"/>
          <p:cNvSpPr>
            <a:spLocks noGrp="1"/>
          </p:cNvSpPr>
          <p:nvPr>
            <p:ph type="sldNum" sz="quarter" idx="10"/>
          </p:nvPr>
        </p:nvSpPr>
        <p:spPr/>
        <p:txBody>
          <a:bodyPr rtlCol="0"/>
          <a:lstStyle/>
          <a:p>
            <a:pPr rtl="0"/>
            <a:fld id="{07D111EE-B1CE-3F40-8B0E-AB6A92B85452}" type="slidenum">
              <a:rPr lang="fr-FR" smtClean="0"/>
              <a:t>9</a:t>
            </a:fld>
            <a:endParaRPr lang="fr-FR" dirty="0"/>
          </a:p>
        </p:txBody>
      </p:sp>
    </p:spTree>
    <p:extLst>
      <p:ext uri="{BB962C8B-B14F-4D97-AF65-F5344CB8AC3E}">
        <p14:creationId xmlns:p14="http://schemas.microsoft.com/office/powerpoint/2010/main" val="2348374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bg>
      <p:bgPr>
        <a:solidFill>
          <a:schemeClr val="tx1"/>
        </a:solidFill>
        <a:effectLst/>
      </p:bgPr>
    </p:bg>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E5C509AF-C109-43E9-87D9-D98C68FF2D5E}" type="datetime1">
              <a:rPr lang="fr-FR" noProof="0" smtClean="0"/>
              <a:t>20/06/2021</a:t>
            </a:fld>
            <a:endParaRPr lang="fr-FR" noProof="0" dirty="0"/>
          </a:p>
        </p:txBody>
      </p:sp>
      <p:sp>
        <p:nvSpPr>
          <p:cNvPr id="5" name="Espace réservé du pied de page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fr-FR" noProof="0" dirty="0"/>
          </a:p>
        </p:txBody>
      </p:sp>
      <p:sp>
        <p:nvSpPr>
          <p:cNvPr id="6" name="Espace réservé du numéro de diapositive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
        <p:nvSpPr>
          <p:cNvPr id="2" name="Titre 1"/>
          <p:cNvSpPr>
            <a:spLocks noGrp="1"/>
          </p:cNvSpPr>
          <p:nvPr>
            <p:ph type="ctrTitle"/>
          </p:nvPr>
        </p:nvSpPr>
        <p:spPr>
          <a:xfrm>
            <a:off x="1058668" y="854538"/>
            <a:ext cx="4567609" cy="3566160"/>
          </a:xfrm>
        </p:spPr>
        <p:txBody>
          <a:bodyPr rtlCol="0" anchor="b">
            <a:normAutofit/>
          </a:bodyPr>
          <a:lstStyle>
            <a:lvl1pPr algn="l">
              <a:lnSpc>
                <a:spcPct val="90000"/>
              </a:lnSpc>
              <a:defRPr sz="5400" spc="-50" baseline="0">
                <a:solidFill>
                  <a:schemeClr val="bg1"/>
                </a:solidFill>
              </a:defRPr>
            </a:lvl1pPr>
          </a:lstStyle>
          <a:p>
            <a:pPr rtl="0"/>
            <a:r>
              <a:rPr lang="fr-FR" noProof="0"/>
              <a:t>Modifiez le style du titre</a:t>
            </a:r>
            <a:endParaRPr lang="fr-FR" noProof="0" dirty="0"/>
          </a:p>
        </p:txBody>
      </p:sp>
      <p:sp>
        <p:nvSpPr>
          <p:cNvPr id="3" name="Sous-titre 2"/>
          <p:cNvSpPr>
            <a:spLocks noGrp="1"/>
          </p:cNvSpPr>
          <p:nvPr>
            <p:ph type="subTitle" idx="1" hasCustomPrompt="1"/>
          </p:nvPr>
        </p:nvSpPr>
        <p:spPr>
          <a:xfrm>
            <a:off x="1061440" y="4429842"/>
            <a:ext cx="4567609" cy="1143000"/>
          </a:xfrm>
        </p:spPr>
        <p:txBody>
          <a:bodyPr lIns="91440" rIns="91440" rtlCol="0">
            <a:normAutofit/>
          </a:bodyPr>
          <a:lstStyle>
            <a:lvl1pPr marL="0" indent="0" algn="l">
              <a:buNone/>
              <a:defRPr sz="1600" cap="all" spc="200" baseline="0">
                <a:solidFill>
                  <a:schemeClr val="bg1"/>
                </a:solidFill>
                <a:latin typeface="+mn-lt"/>
              </a:defRPr>
            </a:lvl1pPr>
            <a:lvl2pPr marL="457206" indent="0" algn="ctr">
              <a:buNone/>
              <a:defRPr sz="2400"/>
            </a:lvl2pPr>
            <a:lvl3pPr marL="914411" indent="0" algn="ctr">
              <a:buNone/>
              <a:defRPr sz="2400"/>
            </a:lvl3pPr>
            <a:lvl4pPr marL="1371617" indent="0" algn="ctr">
              <a:buNone/>
              <a:defRPr sz="2000"/>
            </a:lvl4pPr>
            <a:lvl5pPr marL="1828823" indent="0" algn="ctr">
              <a:buNone/>
              <a:defRPr sz="2000"/>
            </a:lvl5pPr>
            <a:lvl6pPr marL="2286029" indent="0" algn="ctr">
              <a:buNone/>
              <a:defRPr sz="2000"/>
            </a:lvl6pPr>
            <a:lvl7pPr marL="2743234" indent="0" algn="ctr">
              <a:buNone/>
              <a:defRPr sz="2000"/>
            </a:lvl7pPr>
            <a:lvl8pPr marL="3200440" indent="0" algn="ctr">
              <a:buNone/>
              <a:defRPr sz="2000"/>
            </a:lvl8pPr>
            <a:lvl9pPr marL="3657646" indent="0" algn="ctr">
              <a:buNone/>
              <a:defRPr sz="2000"/>
            </a:lvl9pPr>
          </a:lstStyle>
          <a:p>
            <a:pPr rtl="0"/>
            <a:r>
              <a:rPr lang="fr-FR" noProof="0" dirty="0"/>
              <a:t>Cliquez pour modifier le sous-titre</a:t>
            </a:r>
          </a:p>
        </p:txBody>
      </p:sp>
      <p:sp>
        <p:nvSpPr>
          <p:cNvPr id="12" name="Espace réservé d’image 11">
            <a:extLst>
              <a:ext uri="{FF2B5EF4-FFF2-40B4-BE49-F238E27FC236}">
                <a16:creationId xmlns:a16="http://schemas.microsoft.com/office/drawing/2014/main" id="{C28A7DB8-FEA5-5A4A-85DF-FA1ADFB3EFC5}"/>
              </a:ext>
            </a:extLst>
          </p:cNvPr>
          <p:cNvSpPr>
            <a:spLocks noGrp="1"/>
          </p:cNvSpPr>
          <p:nvPr>
            <p:ph type="pic" sz="quarter" idx="13"/>
          </p:nvPr>
        </p:nvSpPr>
        <p:spPr>
          <a:xfrm>
            <a:off x="4933724" y="-19458"/>
            <a:ext cx="7261836" cy="6877457"/>
          </a:xfrm>
          <a:custGeom>
            <a:avLst/>
            <a:gdLst>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3440072 w 8464509"/>
              <a:gd name="connsiteY6" fmla="*/ 6839148 h 6858000"/>
              <a:gd name="connsiteX7" fmla="*/ 0 w 8464509"/>
              <a:gd name="connsiteY7" fmla="*/ 685800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0 w 8464509"/>
              <a:gd name="connsiteY6" fmla="*/ 6858000 h 6858000"/>
              <a:gd name="connsiteX7" fmla="*/ 3426278 w 8464509"/>
              <a:gd name="connsiteY7" fmla="*/ 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0 w 8464509"/>
              <a:gd name="connsiteY5" fmla="*/ 6858000 h 6858000"/>
              <a:gd name="connsiteX6" fmla="*/ 3426278 w 8464509"/>
              <a:gd name="connsiteY6" fmla="*/ 0 h 6858000"/>
              <a:gd name="connsiteX0" fmla="*/ 3993491 w 8464509"/>
              <a:gd name="connsiteY0" fmla="*/ 19455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0 w 8464509"/>
              <a:gd name="connsiteY5" fmla="*/ 6858000 h 6858000"/>
              <a:gd name="connsiteX6" fmla="*/ 3993491 w 8464509"/>
              <a:gd name="connsiteY6" fmla="*/ 19455 h 6858000"/>
              <a:gd name="connsiteX0" fmla="*/ 3993491 w 8464509"/>
              <a:gd name="connsiteY0" fmla="*/ 19455 h 6858000"/>
              <a:gd name="connsiteX1" fmla="*/ 3440072 w 8464509"/>
              <a:gd name="connsiteY1" fmla="*/ 37000 h 6858000"/>
              <a:gd name="connsiteX2" fmla="*/ 8464509 w 8464509"/>
              <a:gd name="connsiteY2" fmla="*/ 0 h 6858000"/>
              <a:gd name="connsiteX3" fmla="*/ 8464509 w 8464509"/>
              <a:gd name="connsiteY3" fmla="*/ 6858000 h 6858000"/>
              <a:gd name="connsiteX4" fmla="*/ 0 w 8464509"/>
              <a:gd name="connsiteY4" fmla="*/ 6858000 h 6858000"/>
              <a:gd name="connsiteX5" fmla="*/ 3993491 w 8464509"/>
              <a:gd name="connsiteY5" fmla="*/ 19455 h 6858000"/>
              <a:gd name="connsiteX0" fmla="*/ 3993491 w 8464509"/>
              <a:gd name="connsiteY0" fmla="*/ 19455 h 6858000"/>
              <a:gd name="connsiteX1" fmla="*/ 8464509 w 8464509"/>
              <a:gd name="connsiteY1" fmla="*/ 0 h 6858000"/>
              <a:gd name="connsiteX2" fmla="*/ 8464509 w 8464509"/>
              <a:gd name="connsiteY2" fmla="*/ 6858000 h 6858000"/>
              <a:gd name="connsiteX3" fmla="*/ 0 w 8464509"/>
              <a:gd name="connsiteY3" fmla="*/ 6858000 h 6858000"/>
              <a:gd name="connsiteX4" fmla="*/ 3993491 w 8464509"/>
              <a:gd name="connsiteY4" fmla="*/ 19455 h 6858000"/>
              <a:gd name="connsiteX0" fmla="*/ 4061557 w 8464509"/>
              <a:gd name="connsiteY0" fmla="*/ 0 h 6858001"/>
              <a:gd name="connsiteX1" fmla="*/ 8464509 w 8464509"/>
              <a:gd name="connsiteY1" fmla="*/ 1 h 6858001"/>
              <a:gd name="connsiteX2" fmla="*/ 8464509 w 8464509"/>
              <a:gd name="connsiteY2" fmla="*/ 6858001 h 6858001"/>
              <a:gd name="connsiteX3" fmla="*/ 0 w 8464509"/>
              <a:gd name="connsiteY3" fmla="*/ 6858001 h 6858001"/>
              <a:gd name="connsiteX4" fmla="*/ 4061557 w 8464509"/>
              <a:gd name="connsiteY4" fmla="*/ 0 h 6858001"/>
              <a:gd name="connsiteX0" fmla="*/ 5059852 w 8464509"/>
              <a:gd name="connsiteY0" fmla="*/ 19454 h 6858000"/>
              <a:gd name="connsiteX1" fmla="*/ 8464509 w 8464509"/>
              <a:gd name="connsiteY1" fmla="*/ 0 h 6858000"/>
              <a:gd name="connsiteX2" fmla="*/ 8464509 w 8464509"/>
              <a:gd name="connsiteY2" fmla="*/ 6858000 h 6858000"/>
              <a:gd name="connsiteX3" fmla="*/ 0 w 8464509"/>
              <a:gd name="connsiteY3" fmla="*/ 6858000 h 6858000"/>
              <a:gd name="connsiteX4" fmla="*/ 5059852 w 8464509"/>
              <a:gd name="connsiteY4" fmla="*/ 19454 h 6858000"/>
              <a:gd name="connsiteX0" fmla="*/ 4061557 w 8464509"/>
              <a:gd name="connsiteY0" fmla="*/ 0 h 6877457"/>
              <a:gd name="connsiteX1" fmla="*/ 8464509 w 8464509"/>
              <a:gd name="connsiteY1" fmla="*/ 19457 h 6877457"/>
              <a:gd name="connsiteX2" fmla="*/ 8464509 w 8464509"/>
              <a:gd name="connsiteY2" fmla="*/ 6877457 h 6877457"/>
              <a:gd name="connsiteX3" fmla="*/ 0 w 8464509"/>
              <a:gd name="connsiteY3" fmla="*/ 6877457 h 6877457"/>
              <a:gd name="connsiteX4" fmla="*/ 4061557 w 8464509"/>
              <a:gd name="connsiteY4" fmla="*/ 0 h 6877457"/>
              <a:gd name="connsiteX0" fmla="*/ 4040810 w 8464509"/>
              <a:gd name="connsiteY0" fmla="*/ 0 h 6877457"/>
              <a:gd name="connsiteX1" fmla="*/ 8464509 w 8464509"/>
              <a:gd name="connsiteY1" fmla="*/ 19457 h 6877457"/>
              <a:gd name="connsiteX2" fmla="*/ 8464509 w 8464509"/>
              <a:gd name="connsiteY2" fmla="*/ 6877457 h 6877457"/>
              <a:gd name="connsiteX3" fmla="*/ 0 w 8464509"/>
              <a:gd name="connsiteY3" fmla="*/ 6877457 h 6877457"/>
              <a:gd name="connsiteX4" fmla="*/ 4040810 w 8464509"/>
              <a:gd name="connsiteY4" fmla="*/ 0 h 6877457"/>
              <a:gd name="connsiteX0" fmla="*/ 4040810 w 8464509"/>
              <a:gd name="connsiteY0" fmla="*/ 0 h 6877457"/>
              <a:gd name="connsiteX1" fmla="*/ 8464509 w 8464509"/>
              <a:gd name="connsiteY1" fmla="*/ 143986 h 6877457"/>
              <a:gd name="connsiteX2" fmla="*/ 8464509 w 8464509"/>
              <a:gd name="connsiteY2" fmla="*/ 6877457 h 6877457"/>
              <a:gd name="connsiteX3" fmla="*/ 0 w 8464509"/>
              <a:gd name="connsiteY3" fmla="*/ 6877457 h 6877457"/>
              <a:gd name="connsiteX4" fmla="*/ 4040810 w 8464509"/>
              <a:gd name="connsiteY4" fmla="*/ 0 h 6877457"/>
              <a:gd name="connsiteX0" fmla="*/ 4040810 w 8468658"/>
              <a:gd name="connsiteY0" fmla="*/ 0 h 6877457"/>
              <a:gd name="connsiteX1" fmla="*/ 8468658 w 8468658"/>
              <a:gd name="connsiteY1" fmla="*/ 12341 h 6877457"/>
              <a:gd name="connsiteX2" fmla="*/ 8464509 w 8468658"/>
              <a:gd name="connsiteY2" fmla="*/ 6877457 h 6877457"/>
              <a:gd name="connsiteX3" fmla="*/ 0 w 8468658"/>
              <a:gd name="connsiteY3" fmla="*/ 6877457 h 6877457"/>
              <a:gd name="connsiteX4" fmla="*/ 4040810 w 8468658"/>
              <a:gd name="connsiteY4" fmla="*/ 0 h 687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8658" h="6877457">
                <a:moveTo>
                  <a:pt x="4040810" y="0"/>
                </a:moveTo>
                <a:lnTo>
                  <a:pt x="8468658" y="12341"/>
                </a:lnTo>
                <a:lnTo>
                  <a:pt x="8464509" y="6877457"/>
                </a:lnTo>
                <a:lnTo>
                  <a:pt x="0" y="6877457"/>
                </a:lnTo>
                <a:lnTo>
                  <a:pt x="4040810" y="0"/>
                </a:lnTo>
                <a:close/>
              </a:path>
            </a:pathLst>
          </a:custGeom>
          <a:solidFill>
            <a:schemeClr val="accent4"/>
          </a:solidFill>
        </p:spPr>
        <p:txBody>
          <a:bodyPr wrap="square" rtlCol="0">
            <a:noAutofit/>
          </a:bodyPr>
          <a:lstStyle/>
          <a:p>
            <a:pPr rtl="0"/>
            <a:r>
              <a:rPr lang="fr-FR" noProof="0"/>
              <a:t>Cliquez sur l'icône pour ajouter une image</a:t>
            </a:r>
            <a:endParaRPr lang="fr-FR" noProof="0" dirty="0"/>
          </a:p>
        </p:txBody>
      </p:sp>
      <p:sp>
        <p:nvSpPr>
          <p:cNvPr id="14" name="Triangle 13">
            <a:extLst>
              <a:ext uri="{FF2B5EF4-FFF2-40B4-BE49-F238E27FC236}">
                <a16:creationId xmlns:a16="http://schemas.microsoft.com/office/drawing/2014/main" id="{6A021AF7-4044-A644-8DB8-495F263390D0}"/>
              </a:ext>
            </a:extLst>
          </p:cNvPr>
          <p:cNvSpPr/>
          <p:nvPr userDrawn="1"/>
        </p:nvSpPr>
        <p:spPr>
          <a:xfrm rot="10800000">
            <a:off x="4933721" y="267868"/>
            <a:ext cx="3031755" cy="3031755"/>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dirty="0"/>
          </a:p>
        </p:txBody>
      </p:sp>
      <p:sp>
        <p:nvSpPr>
          <p:cNvPr id="15" name="Triangle 14">
            <a:extLst>
              <a:ext uri="{FF2B5EF4-FFF2-40B4-BE49-F238E27FC236}">
                <a16:creationId xmlns:a16="http://schemas.microsoft.com/office/drawing/2014/main" id="{D2DFDB14-A8D5-F944-A91C-960A5C2F22AF}"/>
              </a:ext>
            </a:extLst>
          </p:cNvPr>
          <p:cNvSpPr/>
          <p:nvPr userDrawn="1"/>
        </p:nvSpPr>
        <p:spPr>
          <a:xfrm>
            <a:off x="-22173" y="5596959"/>
            <a:ext cx="1261040" cy="1261040"/>
          </a:xfrm>
          <a:prstGeom prst="triangle">
            <a:avLst/>
          </a:prstGeom>
          <a:pattFill prst="lgGrid">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dirty="0"/>
          </a:p>
        </p:txBody>
      </p:sp>
      <p:sp>
        <p:nvSpPr>
          <p:cNvPr id="16" name="Triangle 15">
            <a:extLst>
              <a:ext uri="{FF2B5EF4-FFF2-40B4-BE49-F238E27FC236}">
                <a16:creationId xmlns:a16="http://schemas.microsoft.com/office/drawing/2014/main" id="{B7735FBC-8FBF-9947-B380-14D44D2206B1}"/>
              </a:ext>
            </a:extLst>
          </p:cNvPr>
          <p:cNvSpPr/>
          <p:nvPr userDrawn="1"/>
        </p:nvSpPr>
        <p:spPr>
          <a:xfrm rot="10800000">
            <a:off x="184303" y="236698"/>
            <a:ext cx="519337" cy="519337"/>
          </a:xfrm>
          <a:prstGeom prst="triangle">
            <a:avLst/>
          </a:prstGeom>
          <a:pattFill prst="dkVert">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dirty="0"/>
          </a:p>
        </p:txBody>
      </p:sp>
      <p:sp>
        <p:nvSpPr>
          <p:cNvPr id="17" name="Triangle 16">
            <a:extLst>
              <a:ext uri="{FF2B5EF4-FFF2-40B4-BE49-F238E27FC236}">
                <a16:creationId xmlns:a16="http://schemas.microsoft.com/office/drawing/2014/main" id="{17B7C303-8734-B141-AF0D-2945DA349FBD}"/>
              </a:ext>
            </a:extLst>
          </p:cNvPr>
          <p:cNvSpPr/>
          <p:nvPr userDrawn="1"/>
        </p:nvSpPr>
        <p:spPr>
          <a:xfrm>
            <a:off x="4414385" y="5795386"/>
            <a:ext cx="519337" cy="519337"/>
          </a:xfrm>
          <a:prstGeom prst="triangle">
            <a:avLst/>
          </a:prstGeom>
          <a:pattFill prst="wdUpDiag">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dirty="0"/>
          </a:p>
        </p:txBody>
      </p:sp>
      <p:sp>
        <p:nvSpPr>
          <p:cNvPr id="18" name="Triangle 17">
            <a:extLst>
              <a:ext uri="{FF2B5EF4-FFF2-40B4-BE49-F238E27FC236}">
                <a16:creationId xmlns:a16="http://schemas.microsoft.com/office/drawing/2014/main" id="{67914AE0-93F2-8346-B885-5734D2B694B2}"/>
              </a:ext>
            </a:extLst>
          </p:cNvPr>
          <p:cNvSpPr/>
          <p:nvPr userDrawn="1"/>
        </p:nvSpPr>
        <p:spPr>
          <a:xfrm rot="5400000">
            <a:off x="-48607" y="3035785"/>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dirty="0"/>
          </a:p>
        </p:txBody>
      </p:sp>
    </p:spTree>
    <p:extLst>
      <p:ext uri="{BB962C8B-B14F-4D97-AF65-F5344CB8AC3E}">
        <p14:creationId xmlns:p14="http://schemas.microsoft.com/office/powerpoint/2010/main" val="3101667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re et contenu avec imag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DD607B67-8C0A-4C42-8B15-C8885A7DC7A8}" type="datetime1">
              <a:rPr lang="fr-FR" noProof="0" smtClean="0"/>
              <a:t>20/06/2021</a:t>
            </a:fld>
            <a:endParaRPr lang="fr-FR" noProof="0" dirty="0"/>
          </a:p>
        </p:txBody>
      </p:sp>
      <p:sp>
        <p:nvSpPr>
          <p:cNvPr id="3" name="Espace réservé du pied de page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fr-FR" noProof="0" dirty="0"/>
          </a:p>
        </p:txBody>
      </p:sp>
      <p:sp>
        <p:nvSpPr>
          <p:cNvPr id="4" name="Espace réservé du numéro de diapositive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
        <p:nvSpPr>
          <p:cNvPr id="5" name="Rectangle 4">
            <a:extLst>
              <a:ext uri="{FF2B5EF4-FFF2-40B4-BE49-F238E27FC236}">
                <a16:creationId xmlns:a16="http://schemas.microsoft.com/office/drawing/2014/main" id="{E872A5F6-5449-2840-B48F-2AA85FE272A3}"/>
              </a:ext>
            </a:extLst>
          </p:cNvPr>
          <p:cNvSpPr/>
          <p:nvPr userDrawn="1"/>
        </p:nvSpPr>
        <p:spPr>
          <a:xfrm>
            <a:off x="1" y="0"/>
            <a:ext cx="35025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dirty="0"/>
          </a:p>
        </p:txBody>
      </p:sp>
      <p:sp>
        <p:nvSpPr>
          <p:cNvPr id="6" name="Triangle 5">
            <a:extLst>
              <a:ext uri="{FF2B5EF4-FFF2-40B4-BE49-F238E27FC236}">
                <a16:creationId xmlns:a16="http://schemas.microsoft.com/office/drawing/2014/main" id="{2B3A8339-6DA4-E549-AEA2-9512C53F064F}"/>
              </a:ext>
            </a:extLst>
          </p:cNvPr>
          <p:cNvSpPr/>
          <p:nvPr userDrawn="1"/>
        </p:nvSpPr>
        <p:spPr>
          <a:xfrm>
            <a:off x="3591475" y="5273069"/>
            <a:ext cx="1486667" cy="1486666"/>
          </a:xfrm>
          <a:prstGeom prst="triangle">
            <a:avLst/>
          </a:prstGeom>
          <a:pattFill prst="lgGrid">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dirty="0"/>
          </a:p>
        </p:txBody>
      </p:sp>
      <p:sp>
        <p:nvSpPr>
          <p:cNvPr id="7" name="Triangle 6">
            <a:extLst>
              <a:ext uri="{FF2B5EF4-FFF2-40B4-BE49-F238E27FC236}">
                <a16:creationId xmlns:a16="http://schemas.microsoft.com/office/drawing/2014/main" id="{752EA775-82B0-BA48-8CA2-7A09D72EC958}"/>
              </a:ext>
            </a:extLst>
          </p:cNvPr>
          <p:cNvSpPr/>
          <p:nvPr userDrawn="1"/>
        </p:nvSpPr>
        <p:spPr>
          <a:xfrm>
            <a:off x="76560" y="597554"/>
            <a:ext cx="562862" cy="562863"/>
          </a:xfrm>
          <a:prstGeom prst="triangle">
            <a:avLst/>
          </a:prstGeom>
          <a:pattFill prst="ltVert">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dirty="0"/>
          </a:p>
        </p:txBody>
      </p:sp>
      <p:sp>
        <p:nvSpPr>
          <p:cNvPr id="8" name="Triangle 7">
            <a:extLst>
              <a:ext uri="{FF2B5EF4-FFF2-40B4-BE49-F238E27FC236}">
                <a16:creationId xmlns:a16="http://schemas.microsoft.com/office/drawing/2014/main" id="{2C6B50B5-10C1-4A40-9531-4F8DC16892F8}"/>
              </a:ext>
            </a:extLst>
          </p:cNvPr>
          <p:cNvSpPr/>
          <p:nvPr userDrawn="1"/>
        </p:nvSpPr>
        <p:spPr>
          <a:xfrm>
            <a:off x="357990" y="3814571"/>
            <a:ext cx="2960809" cy="2960808"/>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dirty="0"/>
          </a:p>
        </p:txBody>
      </p:sp>
      <p:sp>
        <p:nvSpPr>
          <p:cNvPr id="26" name="Espace réservé d’image 25">
            <a:extLst>
              <a:ext uri="{FF2B5EF4-FFF2-40B4-BE49-F238E27FC236}">
                <a16:creationId xmlns:a16="http://schemas.microsoft.com/office/drawing/2014/main" id="{CAF18EC0-3F9F-6449-A2B2-A792B70BEA6E}"/>
              </a:ext>
            </a:extLst>
          </p:cNvPr>
          <p:cNvSpPr>
            <a:spLocks noGrp="1"/>
          </p:cNvSpPr>
          <p:nvPr>
            <p:ph type="pic" sz="quarter" idx="13"/>
          </p:nvPr>
        </p:nvSpPr>
        <p:spPr>
          <a:xfrm flipH="1">
            <a:off x="444819" y="597554"/>
            <a:ext cx="6063915" cy="6063915"/>
          </a:xfrm>
          <a:custGeom>
            <a:avLst/>
            <a:gdLst>
              <a:gd name="connsiteX0" fmla="*/ 0 w 6063915"/>
              <a:gd name="connsiteY0" fmla="*/ 0 h 6063915"/>
              <a:gd name="connsiteX1" fmla="*/ 6063915 w 6063915"/>
              <a:gd name="connsiteY1" fmla="*/ 0 h 6063915"/>
              <a:gd name="connsiteX2" fmla="*/ 3031957 w 6063915"/>
              <a:gd name="connsiteY2" fmla="*/ 6063915 h 6063915"/>
            </a:gdLst>
            <a:ahLst/>
            <a:cxnLst>
              <a:cxn ang="0">
                <a:pos x="connsiteX0" y="connsiteY0"/>
              </a:cxn>
              <a:cxn ang="0">
                <a:pos x="connsiteX1" y="connsiteY1"/>
              </a:cxn>
              <a:cxn ang="0">
                <a:pos x="connsiteX2" y="connsiteY2"/>
              </a:cxn>
            </a:cxnLst>
            <a:rect l="l" t="t" r="r" b="b"/>
            <a:pathLst>
              <a:path w="6063915" h="6063915">
                <a:moveTo>
                  <a:pt x="0" y="0"/>
                </a:moveTo>
                <a:lnTo>
                  <a:pt x="6063915" y="0"/>
                </a:lnTo>
                <a:lnTo>
                  <a:pt x="3031957" y="6063915"/>
                </a:lnTo>
                <a:close/>
              </a:path>
            </a:pathLst>
          </a:custGeom>
          <a:solidFill>
            <a:schemeClr val="accent1"/>
          </a:solidFill>
        </p:spPr>
        <p:txBody>
          <a:bodyPr wrap="square" rtlCol="0">
            <a:noAutofit/>
          </a:bodyPr>
          <a:lstStyle/>
          <a:p>
            <a:pPr rtl="0"/>
            <a:r>
              <a:rPr lang="fr-FR" noProof="0"/>
              <a:t>Cliquez sur l'icône pour ajouter une image</a:t>
            </a:r>
            <a:endParaRPr lang="fr-FR" noProof="0" dirty="0"/>
          </a:p>
        </p:txBody>
      </p:sp>
      <p:sp>
        <p:nvSpPr>
          <p:cNvPr id="28" name="Titre 1">
            <a:extLst>
              <a:ext uri="{FF2B5EF4-FFF2-40B4-BE49-F238E27FC236}">
                <a16:creationId xmlns:a16="http://schemas.microsoft.com/office/drawing/2014/main" id="{68357860-E91C-1745-A5D1-921689BF47AE}"/>
              </a:ext>
            </a:extLst>
          </p:cNvPr>
          <p:cNvSpPr>
            <a:spLocks noGrp="1"/>
          </p:cNvSpPr>
          <p:nvPr>
            <p:ph type="title" hasCustomPrompt="1"/>
          </p:nvPr>
        </p:nvSpPr>
        <p:spPr>
          <a:xfrm>
            <a:off x="6876995" y="1535398"/>
            <a:ext cx="4845068" cy="1858617"/>
          </a:xfrm>
        </p:spPr>
        <p:txBody>
          <a:bodyPr rtlCol="0" anchor="b">
            <a:normAutofit/>
          </a:bodyPr>
          <a:lstStyle>
            <a:lvl1pPr algn="l">
              <a:defRPr sz="4800" i="0">
                <a:solidFill>
                  <a:schemeClr val="tx1">
                    <a:lumMod val="85000"/>
                    <a:lumOff val="15000"/>
                  </a:schemeClr>
                </a:solidFill>
                <a:latin typeface="+mj-lt"/>
              </a:defRPr>
            </a:lvl1pPr>
          </a:lstStyle>
          <a:p>
            <a:pPr rtl="0"/>
            <a:r>
              <a:rPr lang="fr-FR" noProof="0" dirty="0"/>
              <a:t>Le titre vient ici</a:t>
            </a:r>
          </a:p>
        </p:txBody>
      </p:sp>
      <p:sp>
        <p:nvSpPr>
          <p:cNvPr id="29" name="Espace réservé du contenu 2">
            <a:extLst>
              <a:ext uri="{FF2B5EF4-FFF2-40B4-BE49-F238E27FC236}">
                <a16:creationId xmlns:a16="http://schemas.microsoft.com/office/drawing/2014/main" id="{094A3FA1-7F3F-2D41-ABE1-512FA9FC4843}"/>
              </a:ext>
            </a:extLst>
          </p:cNvPr>
          <p:cNvSpPr>
            <a:spLocks noGrp="1"/>
          </p:cNvSpPr>
          <p:nvPr>
            <p:ph idx="1"/>
          </p:nvPr>
        </p:nvSpPr>
        <p:spPr>
          <a:xfrm>
            <a:off x="6876995" y="3401900"/>
            <a:ext cx="4845067" cy="2107095"/>
          </a:xfrm>
        </p:spPr>
        <p:txBody>
          <a:bodyPr rtlCol="0"/>
          <a:lstStyle>
            <a:lvl1pPr marL="182882" indent="-182882" algn="l">
              <a:buClr>
                <a:srgbClr val="C5AE76"/>
              </a:buClr>
              <a:buFont typeface="Arial" panose="020B0604020202020204" pitchFamily="34" charset="0"/>
              <a:buChar char="•"/>
              <a:defRPr>
                <a:latin typeface="+mj-lt"/>
              </a:defRPr>
            </a:lvl1pPr>
            <a:lvl2pPr marL="384053" indent="-182882" algn="l">
              <a:buClr>
                <a:srgbClr val="C5AE76"/>
              </a:buClr>
              <a:buFont typeface="Arial" panose="020B0604020202020204" pitchFamily="34" charset="0"/>
              <a:buChar char="•"/>
              <a:defRPr>
                <a:latin typeface="+mj-lt"/>
              </a:defRPr>
            </a:lvl2pPr>
            <a:lvl3pPr marL="566935" indent="-182882" algn="l">
              <a:buClr>
                <a:srgbClr val="C5AE76"/>
              </a:buClr>
              <a:buFont typeface="Arial" panose="020B0604020202020204" pitchFamily="34" charset="0"/>
              <a:buChar char="•"/>
              <a:defRPr>
                <a:latin typeface="+mj-lt"/>
              </a:defRPr>
            </a:lvl3pPr>
            <a:lvl4pPr marL="749818" indent="-182882" algn="l">
              <a:buClr>
                <a:srgbClr val="C5AE76"/>
              </a:buClr>
              <a:buFont typeface="Arial" panose="020B0604020202020204" pitchFamily="34" charset="0"/>
              <a:buChar char="•"/>
              <a:defRPr>
                <a:latin typeface="+mj-lt"/>
              </a:defRPr>
            </a:lvl4pPr>
            <a:lvl5pPr marL="932700" indent="-182882" algn="l">
              <a:buClr>
                <a:srgbClr val="C5AE76"/>
              </a:buClr>
              <a:buFont typeface="Arial" panose="020B0604020202020204" pitchFamily="34" charset="0"/>
              <a:buChar char="•"/>
              <a:defRPr>
                <a:latin typeface="+mj-lt"/>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Tree>
    <p:extLst>
      <p:ext uri="{BB962C8B-B14F-4D97-AF65-F5344CB8AC3E}">
        <p14:creationId xmlns:p14="http://schemas.microsoft.com/office/powerpoint/2010/main" val="497985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re restreint et contenu avec imag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DCE29479-8539-4359-9614-39465F6B41CA}" type="datetime1">
              <a:rPr lang="fr-FR" noProof="0" smtClean="0"/>
              <a:t>20/06/2021</a:t>
            </a:fld>
            <a:endParaRPr lang="fr-FR" noProof="0" dirty="0"/>
          </a:p>
        </p:txBody>
      </p:sp>
      <p:sp>
        <p:nvSpPr>
          <p:cNvPr id="3" name="Espace réservé du pied de page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fr-FR" noProof="0" dirty="0"/>
          </a:p>
        </p:txBody>
      </p:sp>
      <p:sp>
        <p:nvSpPr>
          <p:cNvPr id="4" name="Espace réservé du numéro de diapositive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
        <p:nvSpPr>
          <p:cNvPr id="5" name="Rectangle 3">
            <a:extLst>
              <a:ext uri="{FF2B5EF4-FFF2-40B4-BE49-F238E27FC236}">
                <a16:creationId xmlns:a16="http://schemas.microsoft.com/office/drawing/2014/main" id="{B4D4881A-F72E-2D4F-BC41-5D2839D87000}"/>
              </a:ext>
            </a:extLst>
          </p:cNvPr>
          <p:cNvSpPr/>
          <p:nvPr userDrawn="1"/>
        </p:nvSpPr>
        <p:spPr>
          <a:xfrm>
            <a:off x="4997301" y="0"/>
            <a:ext cx="7194699" cy="6879265"/>
          </a:xfrm>
          <a:custGeom>
            <a:avLst/>
            <a:gdLst>
              <a:gd name="connsiteX0" fmla="*/ 0 w 5004391"/>
              <a:gd name="connsiteY0" fmla="*/ 0 h 6858000"/>
              <a:gd name="connsiteX1" fmla="*/ 5004391 w 5004391"/>
              <a:gd name="connsiteY1" fmla="*/ 0 h 6858000"/>
              <a:gd name="connsiteX2" fmla="*/ 5004391 w 5004391"/>
              <a:gd name="connsiteY2" fmla="*/ 6858000 h 6858000"/>
              <a:gd name="connsiteX3" fmla="*/ 0 w 5004391"/>
              <a:gd name="connsiteY3" fmla="*/ 6858000 h 6858000"/>
              <a:gd name="connsiteX4" fmla="*/ 0 w 5004391"/>
              <a:gd name="connsiteY4" fmla="*/ 0 h 6858000"/>
              <a:gd name="connsiteX0" fmla="*/ 1424763 w 5004391"/>
              <a:gd name="connsiteY0" fmla="*/ 0 h 6858000"/>
              <a:gd name="connsiteX1" fmla="*/ 5004391 w 5004391"/>
              <a:gd name="connsiteY1" fmla="*/ 0 h 6858000"/>
              <a:gd name="connsiteX2" fmla="*/ 5004391 w 5004391"/>
              <a:gd name="connsiteY2" fmla="*/ 6858000 h 6858000"/>
              <a:gd name="connsiteX3" fmla="*/ 0 w 5004391"/>
              <a:gd name="connsiteY3" fmla="*/ 6858000 h 6858000"/>
              <a:gd name="connsiteX4" fmla="*/ 1424763 w 5004391"/>
              <a:gd name="connsiteY4" fmla="*/ 0 h 6858000"/>
              <a:gd name="connsiteX0" fmla="*/ 1275907 w 5004391"/>
              <a:gd name="connsiteY0" fmla="*/ 21265 h 6858000"/>
              <a:gd name="connsiteX1" fmla="*/ 5004391 w 5004391"/>
              <a:gd name="connsiteY1" fmla="*/ 0 h 6858000"/>
              <a:gd name="connsiteX2" fmla="*/ 5004391 w 5004391"/>
              <a:gd name="connsiteY2" fmla="*/ 6858000 h 6858000"/>
              <a:gd name="connsiteX3" fmla="*/ 0 w 5004391"/>
              <a:gd name="connsiteY3" fmla="*/ 6858000 h 6858000"/>
              <a:gd name="connsiteX4" fmla="*/ 1275907 w 5004391"/>
              <a:gd name="connsiteY4" fmla="*/ 21265 h 6858000"/>
              <a:gd name="connsiteX0" fmla="*/ 3466214 w 7194698"/>
              <a:gd name="connsiteY0" fmla="*/ 21265 h 6879265"/>
              <a:gd name="connsiteX1" fmla="*/ 7194698 w 7194698"/>
              <a:gd name="connsiteY1" fmla="*/ 0 h 6879265"/>
              <a:gd name="connsiteX2" fmla="*/ 7194698 w 7194698"/>
              <a:gd name="connsiteY2" fmla="*/ 6858000 h 6879265"/>
              <a:gd name="connsiteX3" fmla="*/ 0 w 7194698"/>
              <a:gd name="connsiteY3" fmla="*/ 6879265 h 6879265"/>
              <a:gd name="connsiteX4" fmla="*/ 3466214 w 7194698"/>
              <a:gd name="connsiteY4" fmla="*/ 21265 h 6879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4698" h="6879265">
                <a:moveTo>
                  <a:pt x="3466214" y="21265"/>
                </a:moveTo>
                <a:lnTo>
                  <a:pt x="7194698" y="0"/>
                </a:lnTo>
                <a:lnTo>
                  <a:pt x="7194698" y="6858000"/>
                </a:lnTo>
                <a:lnTo>
                  <a:pt x="0" y="6879265"/>
                </a:lnTo>
                <a:lnTo>
                  <a:pt x="3466214" y="2126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dirty="0"/>
          </a:p>
        </p:txBody>
      </p:sp>
      <p:sp>
        <p:nvSpPr>
          <p:cNvPr id="6" name="Triangle 5">
            <a:extLst>
              <a:ext uri="{FF2B5EF4-FFF2-40B4-BE49-F238E27FC236}">
                <a16:creationId xmlns:a16="http://schemas.microsoft.com/office/drawing/2014/main" id="{214CA4B6-21BC-234A-9FAD-E362D7F194C4}"/>
              </a:ext>
            </a:extLst>
          </p:cNvPr>
          <p:cNvSpPr/>
          <p:nvPr userDrawn="1"/>
        </p:nvSpPr>
        <p:spPr>
          <a:xfrm>
            <a:off x="2571311" y="3814571"/>
            <a:ext cx="2960809" cy="2960808"/>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dirty="0"/>
          </a:p>
        </p:txBody>
      </p:sp>
      <p:sp>
        <p:nvSpPr>
          <p:cNvPr id="7" name="Triangle 6">
            <a:extLst>
              <a:ext uri="{FF2B5EF4-FFF2-40B4-BE49-F238E27FC236}">
                <a16:creationId xmlns:a16="http://schemas.microsoft.com/office/drawing/2014/main" id="{815F04B4-E3C0-0845-8DEC-98C63E21B466}"/>
              </a:ext>
            </a:extLst>
          </p:cNvPr>
          <p:cNvSpPr/>
          <p:nvPr userDrawn="1"/>
        </p:nvSpPr>
        <p:spPr>
          <a:xfrm rot="10800000">
            <a:off x="2277396" y="3814571"/>
            <a:ext cx="1360969" cy="1360968"/>
          </a:xfrm>
          <a:prstGeom prst="triangle">
            <a:avLst/>
          </a:prstGeom>
          <a:pattFill prst="dkHorz">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dirty="0"/>
          </a:p>
        </p:txBody>
      </p:sp>
      <p:sp>
        <p:nvSpPr>
          <p:cNvPr id="8" name="Espace réservé d’image 7">
            <a:extLst>
              <a:ext uri="{FF2B5EF4-FFF2-40B4-BE49-F238E27FC236}">
                <a16:creationId xmlns:a16="http://schemas.microsoft.com/office/drawing/2014/main" id="{6850A90A-EBB3-314C-9D98-A4220E2739EA}"/>
              </a:ext>
            </a:extLst>
          </p:cNvPr>
          <p:cNvSpPr>
            <a:spLocks noGrp="1"/>
          </p:cNvSpPr>
          <p:nvPr>
            <p:ph type="pic" sz="quarter" idx="13"/>
          </p:nvPr>
        </p:nvSpPr>
        <p:spPr>
          <a:xfrm flipH="1">
            <a:off x="2569282" y="330912"/>
            <a:ext cx="6217440" cy="6217440"/>
          </a:xfrm>
          <a:custGeom>
            <a:avLst/>
            <a:gdLst>
              <a:gd name="connsiteX0" fmla="*/ 0 w 6063915"/>
              <a:gd name="connsiteY0" fmla="*/ 0 h 6063915"/>
              <a:gd name="connsiteX1" fmla="*/ 6063915 w 6063915"/>
              <a:gd name="connsiteY1" fmla="*/ 0 h 6063915"/>
              <a:gd name="connsiteX2" fmla="*/ 3031957 w 6063915"/>
              <a:gd name="connsiteY2" fmla="*/ 6063915 h 6063915"/>
            </a:gdLst>
            <a:ahLst/>
            <a:cxnLst>
              <a:cxn ang="0">
                <a:pos x="connsiteX0" y="connsiteY0"/>
              </a:cxn>
              <a:cxn ang="0">
                <a:pos x="connsiteX1" y="connsiteY1"/>
              </a:cxn>
              <a:cxn ang="0">
                <a:pos x="connsiteX2" y="connsiteY2"/>
              </a:cxn>
            </a:cxnLst>
            <a:rect l="l" t="t" r="r" b="b"/>
            <a:pathLst>
              <a:path w="6063915" h="6063915">
                <a:moveTo>
                  <a:pt x="0" y="0"/>
                </a:moveTo>
                <a:lnTo>
                  <a:pt x="6063915" y="0"/>
                </a:lnTo>
                <a:lnTo>
                  <a:pt x="3031957" y="6063915"/>
                </a:lnTo>
                <a:close/>
              </a:path>
            </a:pathLst>
          </a:custGeom>
          <a:solidFill>
            <a:schemeClr val="accent1"/>
          </a:solidFill>
        </p:spPr>
        <p:txBody>
          <a:bodyPr wrap="square" rtlCol="0">
            <a:noAutofit/>
          </a:bodyPr>
          <a:lstStyle/>
          <a:p>
            <a:pPr rtl="0"/>
            <a:r>
              <a:rPr lang="fr-FR" noProof="0"/>
              <a:t>Cliquez sur l'icône pour ajouter une image</a:t>
            </a:r>
            <a:endParaRPr lang="fr-FR" noProof="0" dirty="0"/>
          </a:p>
        </p:txBody>
      </p:sp>
      <p:sp>
        <p:nvSpPr>
          <p:cNvPr id="9" name="Titre 1">
            <a:extLst>
              <a:ext uri="{FF2B5EF4-FFF2-40B4-BE49-F238E27FC236}">
                <a16:creationId xmlns:a16="http://schemas.microsoft.com/office/drawing/2014/main" id="{D3001923-8460-C64B-A54B-3221B8A6B8C3}"/>
              </a:ext>
            </a:extLst>
          </p:cNvPr>
          <p:cNvSpPr>
            <a:spLocks noGrp="1"/>
          </p:cNvSpPr>
          <p:nvPr>
            <p:ph type="title" hasCustomPrompt="1"/>
          </p:nvPr>
        </p:nvSpPr>
        <p:spPr>
          <a:xfrm>
            <a:off x="7958109" y="1957889"/>
            <a:ext cx="3815484" cy="1858617"/>
          </a:xfrm>
        </p:spPr>
        <p:txBody>
          <a:bodyPr rtlCol="0" anchor="b">
            <a:normAutofit/>
          </a:bodyPr>
          <a:lstStyle>
            <a:lvl1pPr algn="ctr">
              <a:defRPr sz="4800" i="0">
                <a:solidFill>
                  <a:schemeClr val="bg1"/>
                </a:solidFill>
                <a:latin typeface="+mj-lt"/>
              </a:defRPr>
            </a:lvl1pPr>
          </a:lstStyle>
          <a:p>
            <a:pPr rtl="0"/>
            <a:r>
              <a:rPr lang="fr-FR" noProof="0" dirty="0"/>
              <a:t>Le titre vient ici</a:t>
            </a:r>
          </a:p>
        </p:txBody>
      </p:sp>
      <p:sp>
        <p:nvSpPr>
          <p:cNvPr id="10" name="Espace réservé du contenu 2">
            <a:extLst>
              <a:ext uri="{FF2B5EF4-FFF2-40B4-BE49-F238E27FC236}">
                <a16:creationId xmlns:a16="http://schemas.microsoft.com/office/drawing/2014/main" id="{9E64A275-2629-244A-A66F-FC140850C6DA}"/>
              </a:ext>
            </a:extLst>
          </p:cNvPr>
          <p:cNvSpPr>
            <a:spLocks noGrp="1"/>
          </p:cNvSpPr>
          <p:nvPr>
            <p:ph idx="1"/>
          </p:nvPr>
        </p:nvSpPr>
        <p:spPr>
          <a:xfrm>
            <a:off x="7958111" y="3824391"/>
            <a:ext cx="3815483" cy="2107095"/>
          </a:xfrm>
        </p:spPr>
        <p:txBody>
          <a:bodyPr rtlCol="0"/>
          <a:lstStyle>
            <a:lvl1pPr marL="182882" indent="-182882" algn="ctr">
              <a:buClr>
                <a:srgbClr val="C5AE76"/>
              </a:buClr>
              <a:buFont typeface="Arial" panose="020B0604020202020204" pitchFamily="34" charset="0"/>
              <a:buChar char="•"/>
              <a:defRPr>
                <a:solidFill>
                  <a:schemeClr val="bg1"/>
                </a:solidFill>
                <a:latin typeface="+mj-lt"/>
              </a:defRPr>
            </a:lvl1pPr>
            <a:lvl2pPr marL="384053" indent="-182882" algn="ctr">
              <a:buClr>
                <a:srgbClr val="C5AE76"/>
              </a:buClr>
              <a:buFont typeface="Arial" panose="020B0604020202020204" pitchFamily="34" charset="0"/>
              <a:buChar char="•"/>
              <a:defRPr>
                <a:solidFill>
                  <a:schemeClr val="bg1"/>
                </a:solidFill>
                <a:latin typeface="+mj-lt"/>
              </a:defRPr>
            </a:lvl2pPr>
            <a:lvl3pPr marL="566935" indent="-182882" algn="ctr">
              <a:buClr>
                <a:srgbClr val="C5AE76"/>
              </a:buClr>
              <a:buFont typeface="Arial" panose="020B0604020202020204" pitchFamily="34" charset="0"/>
              <a:buChar char="•"/>
              <a:defRPr>
                <a:solidFill>
                  <a:schemeClr val="bg1"/>
                </a:solidFill>
                <a:latin typeface="+mj-lt"/>
              </a:defRPr>
            </a:lvl3pPr>
            <a:lvl4pPr marL="749818" indent="-182882" algn="ctr">
              <a:buClr>
                <a:srgbClr val="C5AE76"/>
              </a:buClr>
              <a:buFont typeface="Arial" panose="020B0604020202020204" pitchFamily="34" charset="0"/>
              <a:buChar char="•"/>
              <a:defRPr>
                <a:solidFill>
                  <a:schemeClr val="bg1"/>
                </a:solidFill>
                <a:latin typeface="+mj-lt"/>
              </a:defRPr>
            </a:lvl4pPr>
            <a:lvl5pPr marL="932700" indent="-182882" algn="ctr">
              <a:buClr>
                <a:srgbClr val="C5AE76"/>
              </a:buClr>
              <a:buFont typeface="Arial" panose="020B0604020202020204" pitchFamily="34" charset="0"/>
              <a:buChar char="•"/>
              <a:defRPr>
                <a:solidFill>
                  <a:schemeClr val="bg1"/>
                </a:solidFill>
                <a:latin typeface="+mj-lt"/>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12" name="Triangle 11">
            <a:extLst>
              <a:ext uri="{FF2B5EF4-FFF2-40B4-BE49-F238E27FC236}">
                <a16:creationId xmlns:a16="http://schemas.microsoft.com/office/drawing/2014/main" id="{520102B5-5695-C743-B30E-C92897B48D89}"/>
              </a:ext>
            </a:extLst>
          </p:cNvPr>
          <p:cNvSpPr/>
          <p:nvPr userDrawn="1"/>
        </p:nvSpPr>
        <p:spPr>
          <a:xfrm rot="16200000">
            <a:off x="11604064" y="3162898"/>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dirty="0"/>
          </a:p>
        </p:txBody>
      </p:sp>
    </p:spTree>
    <p:extLst>
      <p:ext uri="{BB962C8B-B14F-4D97-AF65-F5344CB8AC3E}">
        <p14:creationId xmlns:p14="http://schemas.microsoft.com/office/powerpoint/2010/main" val="4642201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re avec un contenu étroit et une imag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7DBA2AED-3FD7-4A9B-9245-5E041EF7BEE0}" type="datetime1">
              <a:rPr lang="fr-FR" noProof="0" smtClean="0"/>
              <a:t>20/06/2021</a:t>
            </a:fld>
            <a:endParaRPr lang="fr-FR" noProof="0" dirty="0"/>
          </a:p>
        </p:txBody>
      </p:sp>
      <p:sp>
        <p:nvSpPr>
          <p:cNvPr id="3" name="Espace réservé du pied de page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fr-FR" noProof="0" dirty="0"/>
          </a:p>
        </p:txBody>
      </p:sp>
      <p:sp>
        <p:nvSpPr>
          <p:cNvPr id="4" name="Espace réservé du numéro de diapositive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
        <p:nvSpPr>
          <p:cNvPr id="5" name="Rectangle 4">
            <a:extLst>
              <a:ext uri="{FF2B5EF4-FFF2-40B4-BE49-F238E27FC236}">
                <a16:creationId xmlns:a16="http://schemas.microsoft.com/office/drawing/2014/main" id="{BB0D84E6-6DEA-1D4E-92C3-A360785A027B}"/>
              </a:ext>
            </a:extLst>
          </p:cNvPr>
          <p:cNvSpPr/>
          <p:nvPr userDrawn="1"/>
        </p:nvSpPr>
        <p:spPr>
          <a:xfrm>
            <a:off x="0" y="1730829"/>
            <a:ext cx="8229600" cy="34779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dirty="0"/>
          </a:p>
        </p:txBody>
      </p:sp>
      <p:sp>
        <p:nvSpPr>
          <p:cNvPr id="6" name="Triangle 5">
            <a:extLst>
              <a:ext uri="{FF2B5EF4-FFF2-40B4-BE49-F238E27FC236}">
                <a16:creationId xmlns:a16="http://schemas.microsoft.com/office/drawing/2014/main" id="{C28500E9-800B-C94A-B6F9-F73D37B2D301}"/>
              </a:ext>
            </a:extLst>
          </p:cNvPr>
          <p:cNvSpPr/>
          <p:nvPr userDrawn="1"/>
        </p:nvSpPr>
        <p:spPr>
          <a:xfrm rot="10800000">
            <a:off x="8749092" y="0"/>
            <a:ext cx="3442907" cy="3112470"/>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dirty="0"/>
          </a:p>
        </p:txBody>
      </p:sp>
      <p:sp>
        <p:nvSpPr>
          <p:cNvPr id="7" name="Triangle 6">
            <a:extLst>
              <a:ext uri="{FF2B5EF4-FFF2-40B4-BE49-F238E27FC236}">
                <a16:creationId xmlns:a16="http://schemas.microsoft.com/office/drawing/2014/main" id="{1EAD70A4-7AF0-7E4D-ABBC-34DD61D7B01E}"/>
              </a:ext>
            </a:extLst>
          </p:cNvPr>
          <p:cNvSpPr/>
          <p:nvPr userDrawn="1"/>
        </p:nvSpPr>
        <p:spPr>
          <a:xfrm rot="10800000">
            <a:off x="3727216" y="5551712"/>
            <a:ext cx="1424686" cy="1306288"/>
          </a:xfrm>
          <a:prstGeom prst="triangle">
            <a:avLst/>
          </a:prstGeom>
          <a:pattFill prst="lgGrid">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dirty="0"/>
          </a:p>
        </p:txBody>
      </p:sp>
      <p:sp>
        <p:nvSpPr>
          <p:cNvPr id="8" name="Titre 9">
            <a:extLst>
              <a:ext uri="{FF2B5EF4-FFF2-40B4-BE49-F238E27FC236}">
                <a16:creationId xmlns:a16="http://schemas.microsoft.com/office/drawing/2014/main" id="{14C43A8B-650C-3B4B-9F8C-592CE9F269FB}"/>
              </a:ext>
            </a:extLst>
          </p:cNvPr>
          <p:cNvSpPr>
            <a:spLocks noGrp="1"/>
          </p:cNvSpPr>
          <p:nvPr>
            <p:ph type="title"/>
          </p:nvPr>
        </p:nvSpPr>
        <p:spPr>
          <a:xfrm>
            <a:off x="868627" y="2464270"/>
            <a:ext cx="5227376" cy="727700"/>
          </a:xfrm>
        </p:spPr>
        <p:txBody>
          <a:bodyPr rtlCol="0" anchor="t"/>
          <a:lstStyle>
            <a:lvl1pPr>
              <a:defRPr>
                <a:solidFill>
                  <a:schemeClr val="bg1"/>
                </a:solidFill>
              </a:defRPr>
            </a:lvl1pPr>
          </a:lstStyle>
          <a:p>
            <a:pPr rtl="0"/>
            <a:r>
              <a:rPr lang="fr-FR" noProof="0"/>
              <a:t>Modifiez le style du titre</a:t>
            </a:r>
            <a:endParaRPr lang="fr-FR" noProof="0" dirty="0"/>
          </a:p>
        </p:txBody>
      </p:sp>
      <p:sp>
        <p:nvSpPr>
          <p:cNvPr id="9" name="Espace réservé du texte 2">
            <a:extLst>
              <a:ext uri="{FF2B5EF4-FFF2-40B4-BE49-F238E27FC236}">
                <a16:creationId xmlns:a16="http://schemas.microsoft.com/office/drawing/2014/main" id="{0345C704-9538-984E-8D14-D6AEC9A4C42E}"/>
              </a:ext>
            </a:extLst>
          </p:cNvPr>
          <p:cNvSpPr>
            <a:spLocks noGrp="1"/>
          </p:cNvSpPr>
          <p:nvPr>
            <p:ph type="body" idx="1" hasCustomPrompt="1"/>
          </p:nvPr>
        </p:nvSpPr>
        <p:spPr>
          <a:xfrm>
            <a:off x="868622" y="3265903"/>
            <a:ext cx="5227378" cy="1642386"/>
          </a:xfrm>
        </p:spPr>
        <p:txBody>
          <a:bodyPr lIns="91440" rIns="91440" rtlCol="0" anchor="t">
            <a:normAutofit/>
          </a:bodyPr>
          <a:lstStyle>
            <a:lvl1pPr marL="0" indent="0">
              <a:buNone/>
              <a:defRPr sz="2000" b="0" cap="none" baseline="0">
                <a:solidFill>
                  <a:schemeClr val="bg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rtl="0"/>
            <a:r>
              <a:rPr lang="fr-FR" noProof="0" dirty="0"/>
              <a:t>Modifiez les styles du texte du masque</a:t>
            </a:r>
          </a:p>
        </p:txBody>
      </p:sp>
      <p:sp>
        <p:nvSpPr>
          <p:cNvPr id="13" name="Espace réservé d’image 11">
            <a:extLst>
              <a:ext uri="{FF2B5EF4-FFF2-40B4-BE49-F238E27FC236}">
                <a16:creationId xmlns:a16="http://schemas.microsoft.com/office/drawing/2014/main" id="{647B5AD0-4AD4-9843-9C08-DEF894490A97}"/>
              </a:ext>
            </a:extLst>
          </p:cNvPr>
          <p:cNvSpPr>
            <a:spLocks noGrp="1"/>
          </p:cNvSpPr>
          <p:nvPr>
            <p:ph type="pic" sz="quarter" idx="13"/>
          </p:nvPr>
        </p:nvSpPr>
        <p:spPr>
          <a:xfrm flipH="1">
            <a:off x="4593263" y="0"/>
            <a:ext cx="7598736" cy="6858000"/>
          </a:xfrm>
          <a:prstGeom prst="triangle">
            <a:avLst/>
          </a:prstGeom>
          <a:solidFill>
            <a:schemeClr val="accent1"/>
          </a:solidFill>
        </p:spPr>
        <p:txBody>
          <a:bodyPr rtlCol="0"/>
          <a:lstStyle/>
          <a:p>
            <a:pPr rtl="0"/>
            <a:r>
              <a:rPr lang="fr-FR" noProof="0"/>
              <a:t>Cliquez sur l'icône pour ajouter une image</a:t>
            </a:r>
            <a:endParaRPr lang="fr-FR" noProof="0" dirty="0"/>
          </a:p>
        </p:txBody>
      </p:sp>
      <p:sp>
        <p:nvSpPr>
          <p:cNvPr id="14" name="Triangle 13">
            <a:extLst>
              <a:ext uri="{FF2B5EF4-FFF2-40B4-BE49-F238E27FC236}">
                <a16:creationId xmlns:a16="http://schemas.microsoft.com/office/drawing/2014/main" id="{8795BE2D-99B1-FE49-84B1-C41E44A8AC0B}"/>
              </a:ext>
            </a:extLst>
          </p:cNvPr>
          <p:cNvSpPr/>
          <p:nvPr userDrawn="1"/>
        </p:nvSpPr>
        <p:spPr>
          <a:xfrm rot="5400000">
            <a:off x="-48607" y="2524534"/>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rtl="0"/>
            <a:endParaRPr lang="fr-FR" sz="1800" noProof="0" dirty="0"/>
          </a:p>
        </p:txBody>
      </p:sp>
    </p:spTree>
    <p:extLst>
      <p:ext uri="{BB962C8B-B14F-4D97-AF65-F5344CB8AC3E}">
        <p14:creationId xmlns:p14="http://schemas.microsoft.com/office/powerpoint/2010/main" val="34031557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itation avec image et nom de l’auteur">
    <p:spTree>
      <p:nvGrpSpPr>
        <p:cNvPr id="1" name=""/>
        <p:cNvGrpSpPr/>
        <p:nvPr/>
      </p:nvGrpSpPr>
      <p:grpSpPr>
        <a:xfrm>
          <a:off x="0" y="0"/>
          <a:ext cx="0" cy="0"/>
          <a:chOff x="0" y="0"/>
          <a:chExt cx="0" cy="0"/>
        </a:xfrm>
      </p:grpSpPr>
      <p:sp>
        <p:nvSpPr>
          <p:cNvPr id="10" name="Espace réservé d’image 9">
            <a:extLst>
              <a:ext uri="{FF2B5EF4-FFF2-40B4-BE49-F238E27FC236}">
                <a16:creationId xmlns:a16="http://schemas.microsoft.com/office/drawing/2014/main" id="{34F14FD9-9995-BE48-8C0E-B1454B9F231E}"/>
              </a:ext>
            </a:extLst>
          </p:cNvPr>
          <p:cNvSpPr>
            <a:spLocks noGrp="1"/>
          </p:cNvSpPr>
          <p:nvPr>
            <p:ph type="pic" sz="quarter" idx="13"/>
          </p:nvPr>
        </p:nvSpPr>
        <p:spPr>
          <a:xfrm>
            <a:off x="4576013" y="0"/>
            <a:ext cx="7598734" cy="6858000"/>
          </a:xfrm>
          <a:custGeom>
            <a:avLst/>
            <a:gdLst>
              <a:gd name="connsiteX0" fmla="*/ 0 w 7598735"/>
              <a:gd name="connsiteY0" fmla="*/ 0 h 6858000"/>
              <a:gd name="connsiteX1" fmla="*/ 7598735 w 7598735"/>
              <a:gd name="connsiteY1" fmla="*/ 0 h 6858000"/>
              <a:gd name="connsiteX2" fmla="*/ 7598735 w 7598735"/>
              <a:gd name="connsiteY2" fmla="*/ 6858000 h 6858000"/>
              <a:gd name="connsiteX3" fmla="*/ 0 w 7598735"/>
              <a:gd name="connsiteY3" fmla="*/ 6858000 h 6858000"/>
              <a:gd name="connsiteX4" fmla="*/ 0 w 7598735"/>
              <a:gd name="connsiteY4" fmla="*/ 6378840 h 6858000"/>
              <a:gd name="connsiteX5" fmla="*/ 140333 w 7598735"/>
              <a:gd name="connsiteY5" fmla="*/ 6379536 h 6858000"/>
              <a:gd name="connsiteX6" fmla="*/ 3074919 w 7598735"/>
              <a:gd name="connsiteY6" fmla="*/ 489098 h 6858000"/>
              <a:gd name="connsiteX7" fmla="*/ 0 w 7598735"/>
              <a:gd name="connsiteY7" fmla="*/ 4800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8735" h="6858000">
                <a:moveTo>
                  <a:pt x="0" y="0"/>
                </a:moveTo>
                <a:lnTo>
                  <a:pt x="7598735" y="0"/>
                </a:lnTo>
                <a:lnTo>
                  <a:pt x="7598735" y="6858000"/>
                </a:lnTo>
                <a:lnTo>
                  <a:pt x="0" y="6858000"/>
                </a:lnTo>
                <a:lnTo>
                  <a:pt x="0" y="6378840"/>
                </a:lnTo>
                <a:lnTo>
                  <a:pt x="140333" y="6379536"/>
                </a:lnTo>
                <a:lnTo>
                  <a:pt x="3074919" y="489098"/>
                </a:lnTo>
                <a:lnTo>
                  <a:pt x="0" y="480044"/>
                </a:lnTo>
                <a:close/>
              </a:path>
            </a:pathLst>
          </a:custGeom>
          <a:solidFill>
            <a:schemeClr val="accent1"/>
          </a:solidFill>
        </p:spPr>
        <p:txBody>
          <a:bodyPr wrap="square" rtlCol="0">
            <a:noAutofit/>
          </a:bodyPr>
          <a:lstStyle/>
          <a:p>
            <a:pPr rtl="0"/>
            <a:r>
              <a:rPr lang="fr-FR" noProof="0"/>
              <a:t>Cliquez sur l'icône pour ajouter une image</a:t>
            </a:r>
            <a:endParaRPr lang="fr-FR" noProof="0" dirty="0"/>
          </a:p>
        </p:txBody>
      </p:sp>
      <p:sp>
        <p:nvSpPr>
          <p:cNvPr id="15" name="Forme libre 14">
            <a:extLst>
              <a:ext uri="{FF2B5EF4-FFF2-40B4-BE49-F238E27FC236}">
                <a16:creationId xmlns:a16="http://schemas.microsoft.com/office/drawing/2014/main" id="{BFAE6FFB-F37C-7040-87B6-654B2F44CE7A}"/>
              </a:ext>
            </a:extLst>
          </p:cNvPr>
          <p:cNvSpPr/>
          <p:nvPr userDrawn="1"/>
        </p:nvSpPr>
        <p:spPr>
          <a:xfrm>
            <a:off x="413826" y="463261"/>
            <a:ext cx="7347125" cy="5911703"/>
          </a:xfrm>
          <a:custGeom>
            <a:avLst/>
            <a:gdLst>
              <a:gd name="connsiteX0" fmla="*/ 125507 w 7347125"/>
              <a:gd name="connsiteY0" fmla="*/ 0 h 5911703"/>
              <a:gd name="connsiteX1" fmla="*/ 7347125 w 7347125"/>
              <a:gd name="connsiteY1" fmla="*/ 21265 h 5911703"/>
              <a:gd name="connsiteX2" fmla="*/ 4412539 w 7347125"/>
              <a:gd name="connsiteY2" fmla="*/ 5911703 h 5911703"/>
              <a:gd name="connsiteX3" fmla="*/ 1007798 w 7347125"/>
              <a:gd name="connsiteY3" fmla="*/ 5894815 h 5911703"/>
              <a:gd name="connsiteX4" fmla="*/ 1007798 w 7347125"/>
              <a:gd name="connsiteY4" fmla="*/ 5901070 h 5911703"/>
              <a:gd name="connsiteX5" fmla="*/ 0 w 7347125"/>
              <a:gd name="connsiteY5" fmla="*/ 5901070 h 5911703"/>
              <a:gd name="connsiteX6" fmla="*/ 0 w 7347125"/>
              <a:gd name="connsiteY6" fmla="*/ 10632 h 5911703"/>
              <a:gd name="connsiteX7" fmla="*/ 125507 w 7347125"/>
              <a:gd name="connsiteY7" fmla="*/ 10632 h 5911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7125" h="5911703">
                <a:moveTo>
                  <a:pt x="125507" y="0"/>
                </a:moveTo>
                <a:lnTo>
                  <a:pt x="7347125" y="21265"/>
                </a:lnTo>
                <a:lnTo>
                  <a:pt x="4412539" y="5911703"/>
                </a:lnTo>
                <a:lnTo>
                  <a:pt x="1007798" y="5894815"/>
                </a:lnTo>
                <a:lnTo>
                  <a:pt x="1007798" y="5901070"/>
                </a:lnTo>
                <a:lnTo>
                  <a:pt x="0" y="5901070"/>
                </a:lnTo>
                <a:lnTo>
                  <a:pt x="0" y="10632"/>
                </a:lnTo>
                <a:lnTo>
                  <a:pt x="125507" y="1063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sz="1800" noProof="0" dirty="0"/>
          </a:p>
        </p:txBody>
      </p:sp>
      <p:sp>
        <p:nvSpPr>
          <p:cNvPr id="2" name="Espace réservé de la date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D3F09200-0B4B-4A28-81D0-0DA305DB7236}" type="datetime1">
              <a:rPr lang="fr-FR" noProof="0" smtClean="0"/>
              <a:t>20/06/2021</a:t>
            </a:fld>
            <a:endParaRPr lang="fr-FR" noProof="0" dirty="0"/>
          </a:p>
        </p:txBody>
      </p:sp>
      <p:sp>
        <p:nvSpPr>
          <p:cNvPr id="3" name="Espace réservé du pied de page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fr-FR" noProof="0" dirty="0"/>
          </a:p>
        </p:txBody>
      </p:sp>
      <p:sp>
        <p:nvSpPr>
          <p:cNvPr id="4" name="Espace réservé du numéro de diapositive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
        <p:nvSpPr>
          <p:cNvPr id="12" name="Titre 1">
            <a:extLst>
              <a:ext uri="{FF2B5EF4-FFF2-40B4-BE49-F238E27FC236}">
                <a16:creationId xmlns:a16="http://schemas.microsoft.com/office/drawing/2014/main" id="{48AB73D1-1AA1-4E44-A7DA-8C00D8E109E3}"/>
              </a:ext>
            </a:extLst>
          </p:cNvPr>
          <p:cNvSpPr>
            <a:spLocks noGrp="1"/>
          </p:cNvSpPr>
          <p:nvPr>
            <p:ph type="title" hasCustomPrompt="1"/>
          </p:nvPr>
        </p:nvSpPr>
        <p:spPr>
          <a:xfrm>
            <a:off x="941502" y="1609159"/>
            <a:ext cx="4253333" cy="3639682"/>
          </a:xfrm>
        </p:spPr>
        <p:txBody>
          <a:bodyPr rtlCol="0" anchor="t">
            <a:normAutofit/>
          </a:bodyPr>
          <a:lstStyle>
            <a:lvl1pPr algn="l">
              <a:defRPr sz="3800">
                <a:solidFill>
                  <a:schemeClr val="bg1"/>
                </a:solidFill>
              </a:defRPr>
            </a:lvl1pPr>
          </a:lstStyle>
          <a:p>
            <a:pPr rtl="0"/>
            <a:r>
              <a:rPr lang="fr-FR" noProof="0" dirty="0"/>
              <a:t>La citation vient ici</a:t>
            </a:r>
          </a:p>
        </p:txBody>
      </p:sp>
      <p:sp>
        <p:nvSpPr>
          <p:cNvPr id="13" name="Triangle 12">
            <a:extLst>
              <a:ext uri="{FF2B5EF4-FFF2-40B4-BE49-F238E27FC236}">
                <a16:creationId xmlns:a16="http://schemas.microsoft.com/office/drawing/2014/main" id="{611FC0D0-E6E4-7645-B0C7-97FB2012039D}"/>
              </a:ext>
            </a:extLst>
          </p:cNvPr>
          <p:cNvSpPr/>
          <p:nvPr userDrawn="1"/>
        </p:nvSpPr>
        <p:spPr>
          <a:xfrm rot="5400000">
            <a:off x="-48607" y="1669423"/>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dirty="0"/>
          </a:p>
        </p:txBody>
      </p:sp>
    </p:spTree>
    <p:extLst>
      <p:ext uri="{BB962C8B-B14F-4D97-AF65-F5344CB8AC3E}">
        <p14:creationId xmlns:p14="http://schemas.microsoft.com/office/powerpoint/2010/main" val="3911924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re uniquement à gauche">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grpSp>
        <p:nvGrpSpPr>
          <p:cNvPr id="13" name="Groupe 12">
            <a:extLst>
              <a:ext uri="{FF2B5EF4-FFF2-40B4-BE49-F238E27FC236}">
                <a16:creationId xmlns:a16="http://schemas.microsoft.com/office/drawing/2014/main" id="{C3F11B56-403C-AA43-BA54-5CD9A60BDDC5}"/>
              </a:ext>
            </a:extLst>
          </p:cNvPr>
          <p:cNvGrpSpPr/>
          <p:nvPr userDrawn="1"/>
        </p:nvGrpSpPr>
        <p:grpSpPr>
          <a:xfrm>
            <a:off x="1" y="-4352"/>
            <a:ext cx="6884692" cy="6862353"/>
            <a:chOff x="0" y="-4353"/>
            <a:chExt cx="6884691" cy="6862353"/>
          </a:xfrm>
        </p:grpSpPr>
        <p:sp>
          <p:nvSpPr>
            <p:cNvPr id="5" name="Forme libre 4">
              <a:extLst>
                <a:ext uri="{FF2B5EF4-FFF2-40B4-BE49-F238E27FC236}">
                  <a16:creationId xmlns:a16="http://schemas.microsoft.com/office/drawing/2014/main" id="{D8BAD61D-F455-9240-A0C6-DE4F40E47C29}"/>
                </a:ext>
              </a:extLst>
            </p:cNvPr>
            <p:cNvSpPr/>
            <p:nvPr userDrawn="1"/>
          </p:nvSpPr>
          <p:spPr>
            <a:xfrm>
              <a:off x="0" y="-4353"/>
              <a:ext cx="6884691" cy="6862353"/>
            </a:xfrm>
            <a:custGeom>
              <a:avLst/>
              <a:gdLst>
                <a:gd name="connsiteX0" fmla="*/ 0 w 6838726"/>
                <a:gd name="connsiteY0" fmla="*/ 0 h 6853468"/>
                <a:gd name="connsiteX1" fmla="*/ 6838726 w 6838726"/>
                <a:gd name="connsiteY1" fmla="*/ 20138 h 6853468"/>
                <a:gd name="connsiteX2" fmla="*/ 3434396 w 6838726"/>
                <a:gd name="connsiteY2" fmla="*/ 6853468 h 6853468"/>
                <a:gd name="connsiteX3" fmla="*/ 0 w 6838726"/>
                <a:gd name="connsiteY3" fmla="*/ 6836433 h 6853468"/>
                <a:gd name="connsiteX4" fmla="*/ 0 w 6838726"/>
                <a:gd name="connsiteY4" fmla="*/ 0 h 6853468"/>
                <a:gd name="connsiteX0" fmla="*/ 15156 w 6853882"/>
                <a:gd name="connsiteY0" fmla="*/ 0 h 6861693"/>
                <a:gd name="connsiteX1" fmla="*/ 6853882 w 6853882"/>
                <a:gd name="connsiteY1" fmla="*/ 20138 h 6861693"/>
                <a:gd name="connsiteX2" fmla="*/ 3449552 w 6853882"/>
                <a:gd name="connsiteY2" fmla="*/ 6853468 h 6861693"/>
                <a:gd name="connsiteX3" fmla="*/ 0 w 6853882"/>
                <a:gd name="connsiteY3" fmla="*/ 6861693 h 6861693"/>
                <a:gd name="connsiteX4" fmla="*/ 15156 w 6853882"/>
                <a:gd name="connsiteY4" fmla="*/ 0 h 6861693"/>
                <a:gd name="connsiteX0" fmla="*/ 15156 w 6853882"/>
                <a:gd name="connsiteY0" fmla="*/ 0 h 6863572"/>
                <a:gd name="connsiteX1" fmla="*/ 6853882 w 6853882"/>
                <a:gd name="connsiteY1" fmla="*/ 20138 h 6863572"/>
                <a:gd name="connsiteX2" fmla="*/ 3444500 w 6853882"/>
                <a:gd name="connsiteY2" fmla="*/ 6863572 h 6863572"/>
                <a:gd name="connsiteX3" fmla="*/ 0 w 6853882"/>
                <a:gd name="connsiteY3" fmla="*/ 6861693 h 6863572"/>
                <a:gd name="connsiteX4" fmla="*/ 15156 w 6853882"/>
                <a:gd name="connsiteY4" fmla="*/ 0 h 6863572"/>
                <a:gd name="connsiteX0" fmla="*/ 0 w 6866861"/>
                <a:gd name="connsiteY0" fmla="*/ 0 h 6856528"/>
                <a:gd name="connsiteX1" fmla="*/ 6866861 w 6866861"/>
                <a:gd name="connsiteY1" fmla="*/ 13094 h 6856528"/>
                <a:gd name="connsiteX2" fmla="*/ 3457479 w 6866861"/>
                <a:gd name="connsiteY2" fmla="*/ 6856528 h 6856528"/>
                <a:gd name="connsiteX3" fmla="*/ 12979 w 6866861"/>
                <a:gd name="connsiteY3" fmla="*/ 6854649 h 6856528"/>
                <a:gd name="connsiteX4" fmla="*/ 0 w 6866861"/>
                <a:gd name="connsiteY4" fmla="*/ 0 h 6856528"/>
                <a:gd name="connsiteX0" fmla="*/ 0 w 6893137"/>
                <a:gd name="connsiteY0" fmla="*/ 7922 h 6864450"/>
                <a:gd name="connsiteX1" fmla="*/ 6893137 w 6893137"/>
                <a:gd name="connsiteY1" fmla="*/ 0 h 6864450"/>
                <a:gd name="connsiteX2" fmla="*/ 3457479 w 6893137"/>
                <a:gd name="connsiteY2" fmla="*/ 6864450 h 6864450"/>
                <a:gd name="connsiteX3" fmla="*/ 12979 w 6893137"/>
                <a:gd name="connsiteY3" fmla="*/ 6862571 h 6864450"/>
                <a:gd name="connsiteX4" fmla="*/ 0 w 6893137"/>
                <a:gd name="connsiteY4" fmla="*/ 7922 h 6864450"/>
                <a:gd name="connsiteX0" fmla="*/ 0 w 6897755"/>
                <a:gd name="connsiteY0" fmla="*/ 0 h 6870380"/>
                <a:gd name="connsiteX1" fmla="*/ 6897755 w 6897755"/>
                <a:gd name="connsiteY1" fmla="*/ 5930 h 6870380"/>
                <a:gd name="connsiteX2" fmla="*/ 3462097 w 6897755"/>
                <a:gd name="connsiteY2" fmla="*/ 6870380 h 6870380"/>
                <a:gd name="connsiteX3" fmla="*/ 17597 w 6897755"/>
                <a:gd name="connsiteY3" fmla="*/ 6868501 h 6870380"/>
                <a:gd name="connsiteX4" fmla="*/ 0 w 6897755"/>
                <a:gd name="connsiteY4" fmla="*/ 0 h 6870380"/>
                <a:gd name="connsiteX0" fmla="*/ 9234 w 6880863"/>
                <a:gd name="connsiteY0" fmla="*/ 0 h 6866017"/>
                <a:gd name="connsiteX1" fmla="*/ 6880863 w 6880863"/>
                <a:gd name="connsiteY1" fmla="*/ 1567 h 6866017"/>
                <a:gd name="connsiteX2" fmla="*/ 3445205 w 6880863"/>
                <a:gd name="connsiteY2" fmla="*/ 6866017 h 6866017"/>
                <a:gd name="connsiteX3" fmla="*/ 705 w 6880863"/>
                <a:gd name="connsiteY3" fmla="*/ 6864138 h 6866017"/>
                <a:gd name="connsiteX4" fmla="*/ 9234 w 6880863"/>
                <a:gd name="connsiteY4" fmla="*/ 0 h 6866017"/>
                <a:gd name="connsiteX0" fmla="*/ 0 w 6884692"/>
                <a:gd name="connsiteY0" fmla="*/ 0 h 6883465"/>
                <a:gd name="connsiteX1" fmla="*/ 6884692 w 6884692"/>
                <a:gd name="connsiteY1" fmla="*/ 19015 h 6883465"/>
                <a:gd name="connsiteX2" fmla="*/ 3449034 w 6884692"/>
                <a:gd name="connsiteY2" fmla="*/ 6883465 h 6883465"/>
                <a:gd name="connsiteX3" fmla="*/ 4534 w 6884692"/>
                <a:gd name="connsiteY3" fmla="*/ 6881586 h 6883465"/>
                <a:gd name="connsiteX4" fmla="*/ 0 w 6884692"/>
                <a:gd name="connsiteY4" fmla="*/ 0 h 6883465"/>
                <a:gd name="connsiteX0" fmla="*/ 9234 w 6880863"/>
                <a:gd name="connsiteY0" fmla="*/ 0 h 6879102"/>
                <a:gd name="connsiteX1" fmla="*/ 6880863 w 6880863"/>
                <a:gd name="connsiteY1" fmla="*/ 14652 h 6879102"/>
                <a:gd name="connsiteX2" fmla="*/ 3445205 w 6880863"/>
                <a:gd name="connsiteY2" fmla="*/ 6879102 h 6879102"/>
                <a:gd name="connsiteX3" fmla="*/ 705 w 6880863"/>
                <a:gd name="connsiteY3" fmla="*/ 6877223 h 6879102"/>
                <a:gd name="connsiteX4" fmla="*/ 9234 w 6880863"/>
                <a:gd name="connsiteY4" fmla="*/ 0 h 6879102"/>
                <a:gd name="connsiteX0" fmla="*/ 0 w 6884691"/>
                <a:gd name="connsiteY0" fmla="*/ 0 h 6874740"/>
                <a:gd name="connsiteX1" fmla="*/ 6884691 w 6884691"/>
                <a:gd name="connsiteY1" fmla="*/ 10290 h 6874740"/>
                <a:gd name="connsiteX2" fmla="*/ 3449033 w 6884691"/>
                <a:gd name="connsiteY2" fmla="*/ 6874740 h 6874740"/>
                <a:gd name="connsiteX3" fmla="*/ 4533 w 6884691"/>
                <a:gd name="connsiteY3" fmla="*/ 6872861 h 6874740"/>
                <a:gd name="connsiteX4" fmla="*/ 0 w 6884691"/>
                <a:gd name="connsiteY4" fmla="*/ 0 h 6874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691" h="6874740">
                  <a:moveTo>
                    <a:pt x="0" y="0"/>
                  </a:moveTo>
                  <a:lnTo>
                    <a:pt x="6884691" y="10290"/>
                  </a:lnTo>
                  <a:lnTo>
                    <a:pt x="3449033" y="6874740"/>
                  </a:lnTo>
                  <a:lnTo>
                    <a:pt x="4533" y="6872861"/>
                  </a:lnTo>
                  <a:cubicBezTo>
                    <a:pt x="207" y="4587978"/>
                    <a:pt x="4326" y="2284883"/>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dirty="0"/>
            </a:p>
          </p:txBody>
        </p:sp>
        <p:sp>
          <p:nvSpPr>
            <p:cNvPr id="7" name="Triangle 6">
              <a:extLst>
                <a:ext uri="{FF2B5EF4-FFF2-40B4-BE49-F238E27FC236}">
                  <a16:creationId xmlns:a16="http://schemas.microsoft.com/office/drawing/2014/main" id="{75004ACB-4E38-6449-B733-0C6A6BC40ADD}"/>
                </a:ext>
              </a:extLst>
            </p:cNvPr>
            <p:cNvSpPr/>
            <p:nvPr userDrawn="1"/>
          </p:nvSpPr>
          <p:spPr>
            <a:xfrm>
              <a:off x="3641197" y="5941716"/>
              <a:ext cx="911753" cy="91175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dirty="0"/>
            </a:p>
          </p:txBody>
        </p:sp>
        <p:sp>
          <p:nvSpPr>
            <p:cNvPr id="8" name="Triangle 7">
              <a:extLst>
                <a:ext uri="{FF2B5EF4-FFF2-40B4-BE49-F238E27FC236}">
                  <a16:creationId xmlns:a16="http://schemas.microsoft.com/office/drawing/2014/main" id="{6A52034F-1EDC-3040-A1B3-B572FC286C20}"/>
                </a:ext>
              </a:extLst>
            </p:cNvPr>
            <p:cNvSpPr/>
            <p:nvPr userDrawn="1"/>
          </p:nvSpPr>
          <p:spPr>
            <a:xfrm rot="10800000">
              <a:off x="4944403" y="174432"/>
              <a:ext cx="1590022" cy="1590022"/>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dirty="0"/>
            </a:p>
          </p:txBody>
        </p:sp>
      </p:grpSp>
      <p:sp>
        <p:nvSpPr>
          <p:cNvPr id="10" name="Titre 1">
            <a:extLst>
              <a:ext uri="{FF2B5EF4-FFF2-40B4-BE49-F238E27FC236}">
                <a16:creationId xmlns:a16="http://schemas.microsoft.com/office/drawing/2014/main" id="{1877EC85-9CA1-EB4F-A9AC-2C02CB520866}"/>
              </a:ext>
            </a:extLst>
          </p:cNvPr>
          <p:cNvSpPr>
            <a:spLocks noGrp="1"/>
          </p:cNvSpPr>
          <p:nvPr>
            <p:ph type="title" hasCustomPrompt="1"/>
          </p:nvPr>
        </p:nvSpPr>
        <p:spPr>
          <a:xfrm>
            <a:off x="550989" y="1954401"/>
            <a:ext cx="4393415" cy="3002359"/>
          </a:xfrm>
        </p:spPr>
        <p:txBody>
          <a:bodyPr rtlCol="0" anchor="ctr"/>
          <a:lstStyle>
            <a:lvl1pPr algn="ctr">
              <a:defRPr>
                <a:solidFill>
                  <a:schemeClr val="bg1"/>
                </a:solidFill>
              </a:defRPr>
            </a:lvl1pPr>
          </a:lstStyle>
          <a:p>
            <a:pPr rtl="0"/>
            <a:r>
              <a:rPr lang="fr-FR" noProof="0" dirty="0"/>
              <a:t>Le titre vient ici</a:t>
            </a:r>
          </a:p>
        </p:txBody>
      </p:sp>
      <p:sp>
        <p:nvSpPr>
          <p:cNvPr id="12" name="Triangle 11">
            <a:extLst>
              <a:ext uri="{FF2B5EF4-FFF2-40B4-BE49-F238E27FC236}">
                <a16:creationId xmlns:a16="http://schemas.microsoft.com/office/drawing/2014/main" id="{FD910B80-BD19-CF49-AB0B-1C5DEECEDED5}"/>
              </a:ext>
            </a:extLst>
          </p:cNvPr>
          <p:cNvSpPr/>
          <p:nvPr userDrawn="1"/>
        </p:nvSpPr>
        <p:spPr>
          <a:xfrm rot="5400000">
            <a:off x="-48607" y="3165164"/>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dirty="0"/>
          </a:p>
        </p:txBody>
      </p:sp>
    </p:spTree>
    <p:extLst>
      <p:ext uri="{BB962C8B-B14F-4D97-AF65-F5344CB8AC3E}">
        <p14:creationId xmlns:p14="http://schemas.microsoft.com/office/powerpoint/2010/main" val="17750328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re uniquement à droite">
    <p:spTree>
      <p:nvGrpSpPr>
        <p:cNvPr id="1" name=""/>
        <p:cNvGrpSpPr/>
        <p:nvPr/>
      </p:nvGrpSpPr>
      <p:grpSpPr>
        <a:xfrm>
          <a:off x="0" y="0"/>
          <a:ext cx="0" cy="0"/>
          <a:chOff x="0" y="0"/>
          <a:chExt cx="0" cy="0"/>
        </a:xfrm>
      </p:grpSpPr>
      <p:grpSp>
        <p:nvGrpSpPr>
          <p:cNvPr id="11" name="Groupe 10">
            <a:extLst>
              <a:ext uri="{FF2B5EF4-FFF2-40B4-BE49-F238E27FC236}">
                <a16:creationId xmlns:a16="http://schemas.microsoft.com/office/drawing/2014/main" id="{C15DFD37-81D5-5742-B09A-5D4CBF48B7EA}"/>
              </a:ext>
            </a:extLst>
          </p:cNvPr>
          <p:cNvGrpSpPr/>
          <p:nvPr userDrawn="1"/>
        </p:nvGrpSpPr>
        <p:grpSpPr>
          <a:xfrm rot="10800000">
            <a:off x="5294246" y="0"/>
            <a:ext cx="6897755" cy="6858000"/>
            <a:chOff x="-17598" y="0"/>
            <a:chExt cx="6897755" cy="6858000"/>
          </a:xfrm>
        </p:grpSpPr>
        <p:sp>
          <p:nvSpPr>
            <p:cNvPr id="12" name="Forme libre 11">
              <a:extLst>
                <a:ext uri="{FF2B5EF4-FFF2-40B4-BE49-F238E27FC236}">
                  <a16:creationId xmlns:a16="http://schemas.microsoft.com/office/drawing/2014/main" id="{00CF4E43-4A68-664C-B973-2FE49DC7733D}"/>
                </a:ext>
              </a:extLst>
            </p:cNvPr>
            <p:cNvSpPr/>
            <p:nvPr userDrawn="1"/>
          </p:nvSpPr>
          <p:spPr>
            <a:xfrm>
              <a:off x="-17598" y="0"/>
              <a:ext cx="6897755" cy="6858000"/>
            </a:xfrm>
            <a:custGeom>
              <a:avLst/>
              <a:gdLst>
                <a:gd name="connsiteX0" fmla="*/ 0 w 6838726"/>
                <a:gd name="connsiteY0" fmla="*/ 0 h 6853468"/>
                <a:gd name="connsiteX1" fmla="*/ 6838726 w 6838726"/>
                <a:gd name="connsiteY1" fmla="*/ 20138 h 6853468"/>
                <a:gd name="connsiteX2" fmla="*/ 3434396 w 6838726"/>
                <a:gd name="connsiteY2" fmla="*/ 6853468 h 6853468"/>
                <a:gd name="connsiteX3" fmla="*/ 0 w 6838726"/>
                <a:gd name="connsiteY3" fmla="*/ 6836433 h 6853468"/>
                <a:gd name="connsiteX4" fmla="*/ 0 w 6838726"/>
                <a:gd name="connsiteY4" fmla="*/ 0 h 6853468"/>
                <a:gd name="connsiteX0" fmla="*/ 15156 w 6853882"/>
                <a:gd name="connsiteY0" fmla="*/ 0 h 6861693"/>
                <a:gd name="connsiteX1" fmla="*/ 6853882 w 6853882"/>
                <a:gd name="connsiteY1" fmla="*/ 20138 h 6861693"/>
                <a:gd name="connsiteX2" fmla="*/ 3449552 w 6853882"/>
                <a:gd name="connsiteY2" fmla="*/ 6853468 h 6861693"/>
                <a:gd name="connsiteX3" fmla="*/ 0 w 6853882"/>
                <a:gd name="connsiteY3" fmla="*/ 6861693 h 6861693"/>
                <a:gd name="connsiteX4" fmla="*/ 15156 w 6853882"/>
                <a:gd name="connsiteY4" fmla="*/ 0 h 6861693"/>
                <a:gd name="connsiteX0" fmla="*/ 15156 w 6853882"/>
                <a:gd name="connsiteY0" fmla="*/ 0 h 6863572"/>
                <a:gd name="connsiteX1" fmla="*/ 6853882 w 6853882"/>
                <a:gd name="connsiteY1" fmla="*/ 20138 h 6863572"/>
                <a:gd name="connsiteX2" fmla="*/ 3444500 w 6853882"/>
                <a:gd name="connsiteY2" fmla="*/ 6863572 h 6863572"/>
                <a:gd name="connsiteX3" fmla="*/ 0 w 6853882"/>
                <a:gd name="connsiteY3" fmla="*/ 6861693 h 6863572"/>
                <a:gd name="connsiteX4" fmla="*/ 15156 w 6853882"/>
                <a:gd name="connsiteY4" fmla="*/ 0 h 6863572"/>
                <a:gd name="connsiteX0" fmla="*/ 0 w 6866861"/>
                <a:gd name="connsiteY0" fmla="*/ 0 h 6856528"/>
                <a:gd name="connsiteX1" fmla="*/ 6866861 w 6866861"/>
                <a:gd name="connsiteY1" fmla="*/ 13094 h 6856528"/>
                <a:gd name="connsiteX2" fmla="*/ 3457479 w 6866861"/>
                <a:gd name="connsiteY2" fmla="*/ 6856528 h 6856528"/>
                <a:gd name="connsiteX3" fmla="*/ 12979 w 6866861"/>
                <a:gd name="connsiteY3" fmla="*/ 6854649 h 6856528"/>
                <a:gd name="connsiteX4" fmla="*/ 0 w 6866861"/>
                <a:gd name="connsiteY4" fmla="*/ 0 h 6856528"/>
                <a:gd name="connsiteX0" fmla="*/ 0 w 6893137"/>
                <a:gd name="connsiteY0" fmla="*/ 7922 h 6864450"/>
                <a:gd name="connsiteX1" fmla="*/ 6893137 w 6893137"/>
                <a:gd name="connsiteY1" fmla="*/ 0 h 6864450"/>
                <a:gd name="connsiteX2" fmla="*/ 3457479 w 6893137"/>
                <a:gd name="connsiteY2" fmla="*/ 6864450 h 6864450"/>
                <a:gd name="connsiteX3" fmla="*/ 12979 w 6893137"/>
                <a:gd name="connsiteY3" fmla="*/ 6862571 h 6864450"/>
                <a:gd name="connsiteX4" fmla="*/ 0 w 6893137"/>
                <a:gd name="connsiteY4" fmla="*/ 7922 h 6864450"/>
                <a:gd name="connsiteX0" fmla="*/ 0 w 6897755"/>
                <a:gd name="connsiteY0" fmla="*/ 0 h 6870380"/>
                <a:gd name="connsiteX1" fmla="*/ 6897755 w 6897755"/>
                <a:gd name="connsiteY1" fmla="*/ 5930 h 6870380"/>
                <a:gd name="connsiteX2" fmla="*/ 3462097 w 6897755"/>
                <a:gd name="connsiteY2" fmla="*/ 6870380 h 6870380"/>
                <a:gd name="connsiteX3" fmla="*/ 17597 w 6897755"/>
                <a:gd name="connsiteY3" fmla="*/ 6868501 h 6870380"/>
                <a:gd name="connsiteX4" fmla="*/ 0 w 6897755"/>
                <a:gd name="connsiteY4" fmla="*/ 0 h 6870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7755" h="6870380">
                  <a:moveTo>
                    <a:pt x="0" y="0"/>
                  </a:moveTo>
                  <a:lnTo>
                    <a:pt x="6897755" y="5930"/>
                  </a:lnTo>
                  <a:lnTo>
                    <a:pt x="3462097" y="6870380"/>
                  </a:lnTo>
                  <a:lnTo>
                    <a:pt x="17597" y="6868501"/>
                  </a:lnTo>
                  <a:cubicBezTo>
                    <a:pt x="13271" y="4583618"/>
                    <a:pt x="4326" y="2284883"/>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dirty="0"/>
            </a:p>
          </p:txBody>
        </p:sp>
        <p:sp>
          <p:nvSpPr>
            <p:cNvPr id="13" name="Triangle 12">
              <a:extLst>
                <a:ext uri="{FF2B5EF4-FFF2-40B4-BE49-F238E27FC236}">
                  <a16:creationId xmlns:a16="http://schemas.microsoft.com/office/drawing/2014/main" id="{AFAD3D76-9126-CC42-90B0-5BF85DC91E3E}"/>
                </a:ext>
              </a:extLst>
            </p:cNvPr>
            <p:cNvSpPr/>
            <p:nvPr userDrawn="1"/>
          </p:nvSpPr>
          <p:spPr>
            <a:xfrm>
              <a:off x="3641197" y="5941716"/>
              <a:ext cx="911753" cy="91175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dirty="0"/>
            </a:p>
          </p:txBody>
        </p:sp>
        <p:sp>
          <p:nvSpPr>
            <p:cNvPr id="14" name="Triangle 13">
              <a:extLst>
                <a:ext uri="{FF2B5EF4-FFF2-40B4-BE49-F238E27FC236}">
                  <a16:creationId xmlns:a16="http://schemas.microsoft.com/office/drawing/2014/main" id="{9D011AB3-8218-AE4F-9DF7-810A1B45C453}"/>
                </a:ext>
              </a:extLst>
            </p:cNvPr>
            <p:cNvSpPr/>
            <p:nvPr userDrawn="1"/>
          </p:nvSpPr>
          <p:spPr>
            <a:xfrm rot="10800000">
              <a:off x="4944403" y="174432"/>
              <a:ext cx="1590022" cy="1590022"/>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dirty="0"/>
            </a:p>
          </p:txBody>
        </p:sp>
      </p:grpSp>
      <p:sp>
        <p:nvSpPr>
          <p:cNvPr id="4" name="Espace réservé du numéro de diapositive 3">
            <a:extLst>
              <a:ext uri="{FF2B5EF4-FFF2-40B4-BE49-F238E27FC236}">
                <a16:creationId xmlns:a16="http://schemas.microsoft.com/office/drawing/2014/main" id="{BE06F857-D2E1-44DD-ABDD-EBB739645B67}"/>
              </a:ext>
            </a:extLst>
          </p:cNvPr>
          <p:cNvSpPr>
            <a:spLocks noGrp="1"/>
          </p:cNvSpPr>
          <p:nvPr>
            <p:ph type="sldNum" sz="quarter" idx="12"/>
          </p:nvPr>
        </p:nvSpPr>
        <p:spPr>
          <a:xfrm>
            <a:off x="10993582" y="6446839"/>
            <a:ext cx="780011" cy="365125"/>
          </a:xfrm>
        </p:spPr>
        <p:txBody>
          <a:bodyPr rtlCol="0"/>
          <a:lstStyle/>
          <a:p>
            <a:pPr rtl="0"/>
            <a:fld id="{3A98EE3D-8CD1-4C3F-BD1C-C98C9596463C}" type="slidenum">
              <a:rPr lang="fr-FR" noProof="0" smtClean="0"/>
              <a:t>‹N°›</a:t>
            </a:fld>
            <a:endParaRPr lang="fr-FR" noProof="0" dirty="0"/>
          </a:p>
        </p:txBody>
      </p:sp>
      <p:sp>
        <p:nvSpPr>
          <p:cNvPr id="10" name="Titre 1">
            <a:extLst>
              <a:ext uri="{FF2B5EF4-FFF2-40B4-BE49-F238E27FC236}">
                <a16:creationId xmlns:a16="http://schemas.microsoft.com/office/drawing/2014/main" id="{1877EC85-9CA1-EB4F-A9AC-2C02CB520866}"/>
              </a:ext>
            </a:extLst>
          </p:cNvPr>
          <p:cNvSpPr>
            <a:spLocks noGrp="1"/>
          </p:cNvSpPr>
          <p:nvPr>
            <p:ph type="title" hasCustomPrompt="1"/>
          </p:nvPr>
        </p:nvSpPr>
        <p:spPr>
          <a:xfrm>
            <a:off x="7775273" y="1954401"/>
            <a:ext cx="3889052" cy="3002359"/>
          </a:xfrm>
        </p:spPr>
        <p:txBody>
          <a:bodyPr rtlCol="0" anchor="ctr"/>
          <a:lstStyle>
            <a:lvl1pPr algn="ctr">
              <a:defRPr>
                <a:solidFill>
                  <a:schemeClr val="bg1"/>
                </a:solidFill>
              </a:defRPr>
            </a:lvl1pPr>
          </a:lstStyle>
          <a:p>
            <a:pPr rtl="0"/>
            <a:r>
              <a:rPr lang="fr-FR" noProof="0" dirty="0"/>
              <a:t>Le titre vient ici</a:t>
            </a:r>
          </a:p>
        </p:txBody>
      </p:sp>
      <p:sp>
        <p:nvSpPr>
          <p:cNvPr id="9" name="Triangle 8">
            <a:extLst>
              <a:ext uri="{FF2B5EF4-FFF2-40B4-BE49-F238E27FC236}">
                <a16:creationId xmlns:a16="http://schemas.microsoft.com/office/drawing/2014/main" id="{D84320FE-42A3-294B-AAE0-3D16A63E3599}"/>
              </a:ext>
            </a:extLst>
          </p:cNvPr>
          <p:cNvSpPr/>
          <p:nvPr userDrawn="1"/>
        </p:nvSpPr>
        <p:spPr>
          <a:xfrm rot="16200000">
            <a:off x="11604064" y="3162898"/>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dirty="0"/>
          </a:p>
        </p:txBody>
      </p:sp>
    </p:spTree>
    <p:extLst>
      <p:ext uri="{BB962C8B-B14F-4D97-AF65-F5344CB8AC3E}">
        <p14:creationId xmlns:p14="http://schemas.microsoft.com/office/powerpoint/2010/main" val="1717437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ux contenus horizontaux ">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FFCAC17-2511-3D4F-A318-B241447A2C02}"/>
              </a:ext>
            </a:extLst>
          </p:cNvPr>
          <p:cNvSpPr/>
          <p:nvPr userDrawn="1"/>
        </p:nvSpPr>
        <p:spPr>
          <a:xfrm>
            <a:off x="413827" y="2941614"/>
            <a:ext cx="11364350" cy="34326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dirty="0"/>
          </a:p>
        </p:txBody>
      </p:sp>
      <p:sp>
        <p:nvSpPr>
          <p:cNvPr id="15" name="Espace réservé du contenu 2">
            <a:extLst>
              <a:ext uri="{FF2B5EF4-FFF2-40B4-BE49-F238E27FC236}">
                <a16:creationId xmlns:a16="http://schemas.microsoft.com/office/drawing/2014/main" id="{C13F5538-7999-A74B-BCB7-A96C8DBCCD06}"/>
              </a:ext>
            </a:extLst>
          </p:cNvPr>
          <p:cNvSpPr>
            <a:spLocks noGrp="1"/>
          </p:cNvSpPr>
          <p:nvPr>
            <p:ph idx="1"/>
          </p:nvPr>
        </p:nvSpPr>
        <p:spPr>
          <a:xfrm>
            <a:off x="932330" y="4280547"/>
            <a:ext cx="10452848" cy="1791071"/>
          </a:xfrm>
        </p:spPr>
        <p:txBody>
          <a:bodyPr rtlCol="0"/>
          <a:lstStyle>
            <a:lvl1pPr marL="342905" indent="-342905">
              <a:buClr>
                <a:schemeClr val="accent1"/>
              </a:buClr>
              <a:buFont typeface="Arial" panose="020B0604020202020204" pitchFamily="34" charset="0"/>
              <a:buChar char="•"/>
              <a:defRPr>
                <a:solidFill>
                  <a:schemeClr val="bg1"/>
                </a:solidFill>
              </a:defRPr>
            </a:lvl1pPr>
            <a:lvl2pPr marL="486924" indent="-285753">
              <a:buClr>
                <a:schemeClr val="accent1"/>
              </a:buClr>
              <a:buFont typeface="Arial" panose="020B0604020202020204" pitchFamily="34" charset="0"/>
              <a:buChar char="•"/>
              <a:defRPr>
                <a:solidFill>
                  <a:schemeClr val="bg1"/>
                </a:solidFill>
              </a:defRPr>
            </a:lvl2pPr>
            <a:lvl3pPr marL="669806" indent="-285753">
              <a:buClr>
                <a:schemeClr val="accent1"/>
              </a:buClr>
              <a:buFont typeface="Arial" panose="020B0604020202020204" pitchFamily="34" charset="0"/>
              <a:buChar char="•"/>
              <a:defRPr>
                <a:solidFill>
                  <a:schemeClr val="bg1"/>
                </a:solidFill>
              </a:defRPr>
            </a:lvl3pPr>
            <a:lvl4pPr marL="852689" indent="-285753">
              <a:buClr>
                <a:schemeClr val="accent1"/>
              </a:buClr>
              <a:buFont typeface="Arial" panose="020B0604020202020204" pitchFamily="34" charset="0"/>
              <a:buChar char="•"/>
              <a:defRPr>
                <a:solidFill>
                  <a:schemeClr val="bg1"/>
                </a:solidFill>
              </a:defRPr>
            </a:lvl4pPr>
            <a:lvl5pPr marL="1035571" indent="-285753">
              <a:buClr>
                <a:schemeClr val="accent1"/>
              </a:buClr>
              <a:buFont typeface="Arial" panose="020B0604020202020204" pitchFamily="34" charset="0"/>
              <a:buChar char="•"/>
              <a:defRPr>
                <a:solidFill>
                  <a:schemeClr val="bg1"/>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16" name="Espace réservé de la date 6">
            <a:extLst>
              <a:ext uri="{FF2B5EF4-FFF2-40B4-BE49-F238E27FC236}">
                <a16:creationId xmlns:a16="http://schemas.microsoft.com/office/drawing/2014/main" id="{DE5056B4-56A3-6E40-92E1-FA33B5C8F807}"/>
              </a:ext>
            </a:extLst>
          </p:cNvPr>
          <p:cNvSpPr>
            <a:spLocks noGrp="1"/>
          </p:cNvSpPr>
          <p:nvPr>
            <p:ph type="dt" sz="half" idx="10"/>
          </p:nvPr>
        </p:nvSpPr>
        <p:spPr>
          <a:xfrm>
            <a:off x="8218427" y="6446839"/>
            <a:ext cx="2584850" cy="365125"/>
          </a:xfrm>
        </p:spPr>
        <p:txBody>
          <a:bodyPr rtlCol="0"/>
          <a:lstStyle/>
          <a:p>
            <a:pPr rtl="0"/>
            <a:fld id="{A35522E1-743F-42F2-AB2B-BF15E99FBD08}" type="datetime1">
              <a:rPr lang="fr-FR" noProof="0" smtClean="0"/>
              <a:t>20/06/2021</a:t>
            </a:fld>
            <a:endParaRPr lang="fr-FR" noProof="0" dirty="0"/>
          </a:p>
        </p:txBody>
      </p:sp>
      <p:sp>
        <p:nvSpPr>
          <p:cNvPr id="17" name="Espace réservé du pied de page 7">
            <a:extLst>
              <a:ext uri="{FF2B5EF4-FFF2-40B4-BE49-F238E27FC236}">
                <a16:creationId xmlns:a16="http://schemas.microsoft.com/office/drawing/2014/main" id="{A47DE6D7-793F-C846-8A00-3061847B66B0}"/>
              </a:ext>
            </a:extLst>
          </p:cNvPr>
          <p:cNvSpPr>
            <a:spLocks noGrp="1"/>
          </p:cNvSpPr>
          <p:nvPr>
            <p:ph type="ftr" sz="quarter" idx="11"/>
          </p:nvPr>
        </p:nvSpPr>
        <p:spPr>
          <a:xfrm>
            <a:off x="1097280" y="6446839"/>
            <a:ext cx="6818261" cy="365125"/>
          </a:xfrm>
        </p:spPr>
        <p:txBody>
          <a:bodyPr rtlCol="0"/>
          <a:lstStyle/>
          <a:p>
            <a:pPr rtl="0"/>
            <a:endParaRPr lang="fr-FR" noProof="0" dirty="0"/>
          </a:p>
        </p:txBody>
      </p:sp>
      <p:sp>
        <p:nvSpPr>
          <p:cNvPr id="18" name="Espace réservé du numéro de diapositive 8">
            <a:extLst>
              <a:ext uri="{FF2B5EF4-FFF2-40B4-BE49-F238E27FC236}">
                <a16:creationId xmlns:a16="http://schemas.microsoft.com/office/drawing/2014/main" id="{B4C61174-2D39-E640-8A16-DCE655544212}"/>
              </a:ext>
            </a:extLst>
          </p:cNvPr>
          <p:cNvSpPr>
            <a:spLocks noGrp="1"/>
          </p:cNvSpPr>
          <p:nvPr>
            <p:ph type="sldNum" sz="quarter" idx="12"/>
          </p:nvPr>
        </p:nvSpPr>
        <p:spPr>
          <a:xfrm>
            <a:off x="10993582" y="6446839"/>
            <a:ext cx="780011" cy="365125"/>
          </a:xfrm>
        </p:spPr>
        <p:txBody>
          <a:bodyPr rtlCol="0"/>
          <a:lstStyle/>
          <a:p>
            <a:pPr rtl="0"/>
            <a:fld id="{3A98EE3D-8CD1-4C3F-BD1C-C98C9596463C}" type="slidenum">
              <a:rPr lang="fr-FR" noProof="0" smtClean="0"/>
              <a:t>‹N°›</a:t>
            </a:fld>
            <a:endParaRPr lang="fr-FR" noProof="0" dirty="0"/>
          </a:p>
        </p:txBody>
      </p:sp>
      <p:sp>
        <p:nvSpPr>
          <p:cNvPr id="19" name="Titre 9">
            <a:extLst>
              <a:ext uri="{FF2B5EF4-FFF2-40B4-BE49-F238E27FC236}">
                <a16:creationId xmlns:a16="http://schemas.microsoft.com/office/drawing/2014/main" id="{13596EE0-A679-3B49-BA9A-D5C79B0C8381}"/>
              </a:ext>
            </a:extLst>
          </p:cNvPr>
          <p:cNvSpPr>
            <a:spLocks noGrp="1"/>
          </p:cNvSpPr>
          <p:nvPr>
            <p:ph type="title"/>
          </p:nvPr>
        </p:nvSpPr>
        <p:spPr>
          <a:xfrm>
            <a:off x="932329" y="3143154"/>
            <a:ext cx="10452850" cy="910492"/>
          </a:xfrm>
        </p:spPr>
        <p:txBody>
          <a:bodyPr rtlCol="0" anchor="ctr"/>
          <a:lstStyle>
            <a:lvl1pPr algn="l">
              <a:defRPr>
                <a:solidFill>
                  <a:schemeClr val="bg1"/>
                </a:solidFill>
              </a:defRPr>
            </a:lvl1pPr>
          </a:lstStyle>
          <a:p>
            <a:pPr rtl="0"/>
            <a:r>
              <a:rPr lang="fr-FR" noProof="0"/>
              <a:t>Modifiez le style du titre</a:t>
            </a:r>
            <a:endParaRPr lang="fr-FR" noProof="0" dirty="0"/>
          </a:p>
        </p:txBody>
      </p:sp>
      <p:sp>
        <p:nvSpPr>
          <p:cNvPr id="20" name="Triangle 19">
            <a:extLst>
              <a:ext uri="{FF2B5EF4-FFF2-40B4-BE49-F238E27FC236}">
                <a16:creationId xmlns:a16="http://schemas.microsoft.com/office/drawing/2014/main" id="{3E931B03-E301-6D48-8377-B08DA6C95F0B}"/>
              </a:ext>
            </a:extLst>
          </p:cNvPr>
          <p:cNvSpPr/>
          <p:nvPr userDrawn="1"/>
        </p:nvSpPr>
        <p:spPr>
          <a:xfrm>
            <a:off x="10459102" y="5309446"/>
            <a:ext cx="1465932"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dirty="0"/>
          </a:p>
        </p:txBody>
      </p:sp>
      <p:sp>
        <p:nvSpPr>
          <p:cNvPr id="21" name="Triangle 20">
            <a:extLst>
              <a:ext uri="{FF2B5EF4-FFF2-40B4-BE49-F238E27FC236}">
                <a16:creationId xmlns:a16="http://schemas.microsoft.com/office/drawing/2014/main" id="{249401AC-F116-8B4C-A1A0-CF88B63E549B}"/>
              </a:ext>
            </a:extLst>
          </p:cNvPr>
          <p:cNvSpPr/>
          <p:nvPr userDrawn="1"/>
        </p:nvSpPr>
        <p:spPr>
          <a:xfrm rot="5400000">
            <a:off x="-48607" y="3334564"/>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dirty="0"/>
          </a:p>
        </p:txBody>
      </p:sp>
      <p:sp>
        <p:nvSpPr>
          <p:cNvPr id="4" name="Espace réservé d’image 3">
            <a:extLst>
              <a:ext uri="{FF2B5EF4-FFF2-40B4-BE49-F238E27FC236}">
                <a16:creationId xmlns:a16="http://schemas.microsoft.com/office/drawing/2014/main" id="{8A3226FF-244B-B540-ABAC-5C0E3DE3103C}"/>
              </a:ext>
            </a:extLst>
          </p:cNvPr>
          <p:cNvSpPr>
            <a:spLocks noGrp="1"/>
          </p:cNvSpPr>
          <p:nvPr>
            <p:ph type="pic" sz="quarter" idx="13"/>
          </p:nvPr>
        </p:nvSpPr>
        <p:spPr>
          <a:xfrm>
            <a:off x="413825" y="483782"/>
            <a:ext cx="11365993" cy="2457856"/>
          </a:xfrm>
          <a:solidFill>
            <a:schemeClr val="accent1"/>
          </a:solidFill>
        </p:spPr>
        <p:txBody>
          <a:bodyPr rtlCol="0"/>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4276448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ux contenus">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7" y="483781"/>
            <a:ext cx="11364350"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dirty="0"/>
          </a:p>
        </p:txBody>
      </p:sp>
      <p:sp>
        <p:nvSpPr>
          <p:cNvPr id="3" name="Espace réservé du contenu 2"/>
          <p:cNvSpPr>
            <a:spLocks noGrp="1"/>
          </p:cNvSpPr>
          <p:nvPr>
            <p:ph idx="1"/>
          </p:nvPr>
        </p:nvSpPr>
        <p:spPr>
          <a:xfrm>
            <a:off x="932329" y="2031122"/>
            <a:ext cx="4534617" cy="3933150"/>
          </a:xfrm>
        </p:spPr>
        <p:txBody>
          <a:bodyPr rtlCol="0"/>
          <a:lstStyle>
            <a:lvl1pPr marL="342905" indent="-342905">
              <a:buClr>
                <a:schemeClr val="accent1"/>
              </a:buClr>
              <a:buFont typeface="Arial" panose="020B0604020202020204" pitchFamily="34" charset="0"/>
              <a:buChar char="•"/>
              <a:defRPr>
                <a:solidFill>
                  <a:schemeClr val="bg1"/>
                </a:solidFill>
              </a:defRPr>
            </a:lvl1pPr>
            <a:lvl2pPr marL="486924" indent="-285753">
              <a:buClr>
                <a:schemeClr val="accent1"/>
              </a:buClr>
              <a:buFont typeface="Arial" panose="020B0604020202020204" pitchFamily="34" charset="0"/>
              <a:buChar char="•"/>
              <a:defRPr>
                <a:solidFill>
                  <a:schemeClr val="bg1"/>
                </a:solidFill>
              </a:defRPr>
            </a:lvl2pPr>
            <a:lvl3pPr marL="669806" indent="-285753">
              <a:buClr>
                <a:schemeClr val="accent1"/>
              </a:buClr>
              <a:buFont typeface="Arial" panose="020B0604020202020204" pitchFamily="34" charset="0"/>
              <a:buChar char="•"/>
              <a:defRPr>
                <a:solidFill>
                  <a:schemeClr val="bg1"/>
                </a:solidFill>
              </a:defRPr>
            </a:lvl3pPr>
            <a:lvl4pPr marL="852689" indent="-285753">
              <a:buClr>
                <a:schemeClr val="accent1"/>
              </a:buClr>
              <a:buFont typeface="Arial" panose="020B0604020202020204" pitchFamily="34" charset="0"/>
              <a:buChar char="•"/>
              <a:defRPr>
                <a:solidFill>
                  <a:schemeClr val="bg1"/>
                </a:solidFill>
              </a:defRPr>
            </a:lvl4pPr>
            <a:lvl5pPr marL="1035571" indent="-285753">
              <a:buClr>
                <a:schemeClr val="accent1"/>
              </a:buClr>
              <a:buFont typeface="Arial" panose="020B0604020202020204" pitchFamily="34" charset="0"/>
              <a:buChar char="•"/>
              <a:defRPr>
                <a:solidFill>
                  <a:schemeClr val="bg1"/>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7" name="Espace réservé de la date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343AE904-F761-453F-91B0-26B83002857B}" type="datetime1">
              <a:rPr lang="fr-FR" noProof="0" smtClean="0"/>
              <a:t>20/06/2021</a:t>
            </a:fld>
            <a:endParaRPr lang="fr-FR" noProof="0" dirty="0"/>
          </a:p>
        </p:txBody>
      </p:sp>
      <p:sp>
        <p:nvSpPr>
          <p:cNvPr id="8" name="Espace réservé du pied de page 7">
            <a:extLst>
              <a:ext uri="{FF2B5EF4-FFF2-40B4-BE49-F238E27FC236}">
                <a16:creationId xmlns:a16="http://schemas.microsoft.com/office/drawing/2014/main" id="{062CA021-2578-47CB-822C-BDDFF7223B28}"/>
              </a:ext>
            </a:extLst>
          </p:cNvPr>
          <p:cNvSpPr>
            <a:spLocks noGrp="1"/>
          </p:cNvSpPr>
          <p:nvPr>
            <p:ph type="ftr" sz="quarter" idx="11"/>
          </p:nvPr>
        </p:nvSpPr>
        <p:spPr>
          <a:xfrm>
            <a:off x="1097280" y="6446839"/>
            <a:ext cx="6818261" cy="365125"/>
          </a:xfrm>
        </p:spPr>
        <p:txBody>
          <a:bodyPr rtlCol="0"/>
          <a:lstStyle/>
          <a:p>
            <a:pPr rtl="0"/>
            <a:endParaRPr lang="fr-FR" noProof="0" dirty="0"/>
          </a:p>
        </p:txBody>
      </p:sp>
      <p:sp>
        <p:nvSpPr>
          <p:cNvPr id="9" name="Espace réservé du numéro de diapositive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
        <p:nvSpPr>
          <p:cNvPr id="10" name="Titre 9">
            <a:extLst>
              <a:ext uri="{FF2B5EF4-FFF2-40B4-BE49-F238E27FC236}">
                <a16:creationId xmlns:a16="http://schemas.microsoft.com/office/drawing/2014/main" id="{E885CA99-382D-3E4B-9C4E-B250026EF32E}"/>
              </a:ext>
            </a:extLst>
          </p:cNvPr>
          <p:cNvSpPr>
            <a:spLocks noGrp="1"/>
          </p:cNvSpPr>
          <p:nvPr>
            <p:ph type="title"/>
          </p:nvPr>
        </p:nvSpPr>
        <p:spPr>
          <a:xfrm>
            <a:off x="932329" y="893729"/>
            <a:ext cx="4534617" cy="910492"/>
          </a:xfrm>
        </p:spPr>
        <p:txBody>
          <a:bodyPr rtlCol="0" anchor="ctr"/>
          <a:lstStyle>
            <a:lvl1pPr algn="l">
              <a:defRPr>
                <a:solidFill>
                  <a:schemeClr val="bg1"/>
                </a:solidFill>
              </a:defRPr>
            </a:lvl1pPr>
          </a:lstStyle>
          <a:p>
            <a:pPr rtl="0"/>
            <a:r>
              <a:rPr lang="fr-FR" noProof="0"/>
              <a:t>Modifiez le style du titre</a:t>
            </a:r>
            <a:endParaRPr lang="fr-FR" noProof="0"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102" y="5309446"/>
            <a:ext cx="1465932" cy="1465933"/>
          </a:xfrm>
          <a:prstGeom prst="triangle">
            <a:avLst/>
          </a:prstGeom>
          <a:noFill/>
          <a:ln>
            <a:solidFill>
              <a:srgbClr val="C5AE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7" y="1085138"/>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dirty="0"/>
          </a:p>
        </p:txBody>
      </p:sp>
      <p:sp>
        <p:nvSpPr>
          <p:cNvPr id="17" name="Espace réservé d’image 16">
            <a:extLst>
              <a:ext uri="{FF2B5EF4-FFF2-40B4-BE49-F238E27FC236}">
                <a16:creationId xmlns:a16="http://schemas.microsoft.com/office/drawing/2014/main" id="{F5D5DA7E-149B-BB4E-918D-C5FF23087FF1}"/>
              </a:ext>
            </a:extLst>
          </p:cNvPr>
          <p:cNvSpPr>
            <a:spLocks noGrp="1"/>
          </p:cNvSpPr>
          <p:nvPr>
            <p:ph type="pic" sz="quarter" idx="13"/>
          </p:nvPr>
        </p:nvSpPr>
        <p:spPr>
          <a:xfrm>
            <a:off x="3727492" y="0"/>
            <a:ext cx="8464508" cy="6858000"/>
          </a:xfrm>
          <a:custGeom>
            <a:avLst/>
            <a:gdLst>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3440072 w 8464509"/>
              <a:gd name="connsiteY6" fmla="*/ 6839148 h 6858000"/>
              <a:gd name="connsiteX7" fmla="*/ 0 w 8464509"/>
              <a:gd name="connsiteY7" fmla="*/ 685800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0 w 8464509"/>
              <a:gd name="connsiteY6" fmla="*/ 6858000 h 6858000"/>
              <a:gd name="connsiteX7" fmla="*/ 3426278 w 8464509"/>
              <a:gd name="connsiteY7" fmla="*/ 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0 w 8464509"/>
              <a:gd name="connsiteY5" fmla="*/ 6858000 h 6858000"/>
              <a:gd name="connsiteX6" fmla="*/ 3426278 w 8464509"/>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64509" h="6858000">
                <a:moveTo>
                  <a:pt x="3426278" y="0"/>
                </a:moveTo>
                <a:lnTo>
                  <a:pt x="3440072" y="37000"/>
                </a:lnTo>
                <a:lnTo>
                  <a:pt x="3440072" y="0"/>
                </a:lnTo>
                <a:lnTo>
                  <a:pt x="8464509" y="0"/>
                </a:lnTo>
                <a:lnTo>
                  <a:pt x="8464509" y="6858000"/>
                </a:lnTo>
                <a:lnTo>
                  <a:pt x="0" y="6858000"/>
                </a:lnTo>
                <a:lnTo>
                  <a:pt x="3426278" y="0"/>
                </a:lnTo>
                <a:close/>
              </a:path>
            </a:pathLst>
          </a:custGeom>
          <a:solidFill>
            <a:schemeClr val="accent4"/>
          </a:solidFill>
        </p:spPr>
        <p:txBody>
          <a:bodyPr wrap="square" rtlCol="0">
            <a:noAutofit/>
          </a:bodyPr>
          <a:lstStyle/>
          <a:p>
            <a:pPr rtl="0"/>
            <a:r>
              <a:rPr lang="fr-FR" noProof="0"/>
              <a:t>Cliquez sur l'icône pour ajouter une image</a:t>
            </a:r>
            <a:endParaRPr lang="fr-FR" noProof="0" dirty="0"/>
          </a:p>
        </p:txBody>
      </p:sp>
      <p:sp>
        <p:nvSpPr>
          <p:cNvPr id="19" name="Triangle 18">
            <a:extLst>
              <a:ext uri="{FF2B5EF4-FFF2-40B4-BE49-F238E27FC236}">
                <a16:creationId xmlns:a16="http://schemas.microsoft.com/office/drawing/2014/main" id="{BEBB0DCE-DD71-FF40-B471-A617514321E6}"/>
              </a:ext>
            </a:extLst>
          </p:cNvPr>
          <p:cNvSpPr/>
          <p:nvPr userDrawn="1"/>
        </p:nvSpPr>
        <p:spPr>
          <a:xfrm rot="10800000">
            <a:off x="5869117" y="4530"/>
            <a:ext cx="911753" cy="91175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dirty="0"/>
          </a:p>
        </p:txBody>
      </p:sp>
    </p:spTree>
    <p:extLst>
      <p:ext uri="{BB962C8B-B14F-4D97-AF65-F5344CB8AC3E}">
        <p14:creationId xmlns:p14="http://schemas.microsoft.com/office/powerpoint/2010/main" val="856337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et contenu_noi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7" y="483781"/>
            <a:ext cx="11364350"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dirty="0"/>
          </a:p>
        </p:txBody>
      </p:sp>
      <p:sp>
        <p:nvSpPr>
          <p:cNvPr id="3" name="Espace réservé du contenu 2"/>
          <p:cNvSpPr>
            <a:spLocks noGrp="1"/>
          </p:cNvSpPr>
          <p:nvPr>
            <p:ph idx="1"/>
          </p:nvPr>
        </p:nvSpPr>
        <p:spPr>
          <a:xfrm>
            <a:off x="932330" y="2031122"/>
            <a:ext cx="10452848" cy="3933150"/>
          </a:xfrm>
        </p:spPr>
        <p:txBody>
          <a:bodyPr rtlCol="0"/>
          <a:lstStyle>
            <a:lvl1pPr marL="342905" indent="-342905">
              <a:buClr>
                <a:schemeClr val="accent1"/>
              </a:buClr>
              <a:buFont typeface="Arial" panose="020B0604020202020204" pitchFamily="34" charset="0"/>
              <a:buChar char="•"/>
              <a:defRPr>
                <a:solidFill>
                  <a:schemeClr val="bg1"/>
                </a:solidFill>
              </a:defRPr>
            </a:lvl1pPr>
            <a:lvl2pPr marL="486924" indent="-285753">
              <a:buClr>
                <a:schemeClr val="accent1"/>
              </a:buClr>
              <a:buFont typeface="Arial" panose="020B0604020202020204" pitchFamily="34" charset="0"/>
              <a:buChar char="•"/>
              <a:defRPr>
                <a:solidFill>
                  <a:schemeClr val="bg1"/>
                </a:solidFill>
              </a:defRPr>
            </a:lvl2pPr>
            <a:lvl3pPr marL="669806" indent="-285753">
              <a:buClr>
                <a:schemeClr val="accent1"/>
              </a:buClr>
              <a:buFont typeface="Arial" panose="020B0604020202020204" pitchFamily="34" charset="0"/>
              <a:buChar char="•"/>
              <a:defRPr>
                <a:solidFill>
                  <a:schemeClr val="bg1"/>
                </a:solidFill>
              </a:defRPr>
            </a:lvl3pPr>
            <a:lvl4pPr marL="852689" indent="-285753">
              <a:buClr>
                <a:schemeClr val="accent1"/>
              </a:buClr>
              <a:buFont typeface="Arial" panose="020B0604020202020204" pitchFamily="34" charset="0"/>
              <a:buChar char="•"/>
              <a:defRPr>
                <a:solidFill>
                  <a:schemeClr val="bg1"/>
                </a:solidFill>
              </a:defRPr>
            </a:lvl4pPr>
            <a:lvl5pPr marL="1035571" indent="-285753">
              <a:buClr>
                <a:schemeClr val="accent1"/>
              </a:buClr>
              <a:buFont typeface="Arial" panose="020B0604020202020204" pitchFamily="34" charset="0"/>
              <a:buChar char="•"/>
              <a:defRPr>
                <a:solidFill>
                  <a:schemeClr val="bg1"/>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7" name="Espace réservé de la date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65B3C89C-C580-45D3-BFA4-EA76FD09F0C1}" type="datetime1">
              <a:rPr lang="fr-FR" noProof="0" smtClean="0"/>
              <a:t>20/06/2021</a:t>
            </a:fld>
            <a:endParaRPr lang="fr-FR" noProof="0" dirty="0"/>
          </a:p>
        </p:txBody>
      </p:sp>
      <p:sp>
        <p:nvSpPr>
          <p:cNvPr id="8" name="Espace réservé du pied de page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fr-FR" noProof="0" dirty="0"/>
          </a:p>
        </p:txBody>
      </p:sp>
      <p:sp>
        <p:nvSpPr>
          <p:cNvPr id="9" name="Espace réservé du numéro de diapositive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
        <p:nvSpPr>
          <p:cNvPr id="10" name="Titre 9">
            <a:extLst>
              <a:ext uri="{FF2B5EF4-FFF2-40B4-BE49-F238E27FC236}">
                <a16:creationId xmlns:a16="http://schemas.microsoft.com/office/drawing/2014/main" id="{E885CA99-382D-3E4B-9C4E-B250026EF32E}"/>
              </a:ext>
            </a:extLst>
          </p:cNvPr>
          <p:cNvSpPr>
            <a:spLocks noGrp="1"/>
          </p:cNvSpPr>
          <p:nvPr>
            <p:ph type="title"/>
          </p:nvPr>
        </p:nvSpPr>
        <p:spPr>
          <a:xfrm>
            <a:off x="932329" y="893729"/>
            <a:ext cx="10452850" cy="910492"/>
          </a:xfrm>
        </p:spPr>
        <p:txBody>
          <a:bodyPr rtlCol="0" anchor="ctr"/>
          <a:lstStyle>
            <a:lvl1pPr algn="l">
              <a:defRPr>
                <a:solidFill>
                  <a:schemeClr val="bg1"/>
                </a:solidFill>
              </a:defRPr>
            </a:lvl1pPr>
          </a:lstStyle>
          <a:p>
            <a:pPr rtl="0"/>
            <a:r>
              <a:rPr lang="fr-FR" noProof="0"/>
              <a:t>Modifiez le style du titre</a:t>
            </a:r>
            <a:endParaRPr lang="fr-FR" noProof="0"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102" y="5309446"/>
            <a:ext cx="1465932"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7" y="1085139"/>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dirty="0"/>
          </a:p>
        </p:txBody>
      </p:sp>
    </p:spTree>
    <p:extLst>
      <p:ext uri="{BB962C8B-B14F-4D97-AF65-F5344CB8AC3E}">
        <p14:creationId xmlns:p14="http://schemas.microsoft.com/office/powerpoint/2010/main" val="792933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uniquement noi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7" y="483781"/>
            <a:ext cx="11364350"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dirty="0"/>
          </a:p>
        </p:txBody>
      </p:sp>
      <p:sp>
        <p:nvSpPr>
          <p:cNvPr id="7" name="Espace réservé de la date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C393BC12-5E16-4587-89B5-09CF77D9A9FE}" type="datetime1">
              <a:rPr lang="fr-FR" noProof="0" smtClean="0"/>
              <a:t>20/06/2021</a:t>
            </a:fld>
            <a:endParaRPr lang="fr-FR" noProof="0" dirty="0"/>
          </a:p>
        </p:txBody>
      </p:sp>
      <p:sp>
        <p:nvSpPr>
          <p:cNvPr id="8" name="Espace réservé du pied de page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fr-FR" noProof="0" dirty="0"/>
          </a:p>
        </p:txBody>
      </p:sp>
      <p:sp>
        <p:nvSpPr>
          <p:cNvPr id="9" name="Espace réservé du numéro de diapositive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
        <p:nvSpPr>
          <p:cNvPr id="10" name="Titre 9">
            <a:extLst>
              <a:ext uri="{FF2B5EF4-FFF2-40B4-BE49-F238E27FC236}">
                <a16:creationId xmlns:a16="http://schemas.microsoft.com/office/drawing/2014/main" id="{E885CA99-382D-3E4B-9C4E-B250026EF32E}"/>
              </a:ext>
            </a:extLst>
          </p:cNvPr>
          <p:cNvSpPr>
            <a:spLocks noGrp="1"/>
          </p:cNvSpPr>
          <p:nvPr>
            <p:ph type="title"/>
          </p:nvPr>
        </p:nvSpPr>
        <p:spPr>
          <a:xfrm>
            <a:off x="932329" y="893729"/>
            <a:ext cx="10452850" cy="910492"/>
          </a:xfrm>
        </p:spPr>
        <p:txBody>
          <a:bodyPr rtlCol="0" anchor="ctr"/>
          <a:lstStyle>
            <a:lvl1pPr algn="l">
              <a:defRPr>
                <a:solidFill>
                  <a:schemeClr val="bg1"/>
                </a:solidFill>
              </a:defRPr>
            </a:lvl1pPr>
          </a:lstStyle>
          <a:p>
            <a:pPr rtl="0"/>
            <a:r>
              <a:rPr lang="fr-FR" noProof="0"/>
              <a:t>Modifiez le style du titre</a:t>
            </a:r>
            <a:endParaRPr lang="fr-FR" noProof="0"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102" y="5309446"/>
            <a:ext cx="1465932"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7" y="1085139"/>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dirty="0"/>
          </a:p>
        </p:txBody>
      </p:sp>
    </p:spTree>
    <p:extLst>
      <p:ext uri="{BB962C8B-B14F-4D97-AF65-F5344CB8AC3E}">
        <p14:creationId xmlns:p14="http://schemas.microsoft.com/office/powerpoint/2010/main" val="4207236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et contenu_blanc">
    <p:bg>
      <p:bgPr>
        <a:solidFill>
          <a:schemeClr val="tx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7" y="483781"/>
            <a:ext cx="11364350" cy="589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dirty="0"/>
          </a:p>
        </p:txBody>
      </p:sp>
      <p:sp>
        <p:nvSpPr>
          <p:cNvPr id="7" name="Espace réservé de la date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198479A6-D1EA-463C-8944-3F7A4AF26997}" type="datetime1">
              <a:rPr lang="fr-FR" noProof="0" smtClean="0"/>
              <a:t>20/06/2021</a:t>
            </a:fld>
            <a:endParaRPr lang="fr-FR" noProof="0" dirty="0"/>
          </a:p>
        </p:txBody>
      </p:sp>
      <p:sp>
        <p:nvSpPr>
          <p:cNvPr id="8" name="Espace réservé du pied de page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fr-FR" noProof="0" dirty="0"/>
          </a:p>
        </p:txBody>
      </p:sp>
      <p:sp>
        <p:nvSpPr>
          <p:cNvPr id="9" name="Espace réservé du numéro de diapositive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102" y="5309446"/>
            <a:ext cx="1465932"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7" y="1085138"/>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dirty="0"/>
          </a:p>
        </p:txBody>
      </p:sp>
      <p:sp>
        <p:nvSpPr>
          <p:cNvPr id="16" name="Espace réservé du contenu 2">
            <a:extLst>
              <a:ext uri="{FF2B5EF4-FFF2-40B4-BE49-F238E27FC236}">
                <a16:creationId xmlns:a16="http://schemas.microsoft.com/office/drawing/2014/main" id="{913F7CD6-7F0D-1C4F-AE97-8E76514EED57}"/>
              </a:ext>
            </a:extLst>
          </p:cNvPr>
          <p:cNvSpPr>
            <a:spLocks noGrp="1"/>
          </p:cNvSpPr>
          <p:nvPr>
            <p:ph idx="1"/>
          </p:nvPr>
        </p:nvSpPr>
        <p:spPr>
          <a:xfrm>
            <a:off x="932330" y="2031122"/>
            <a:ext cx="10452848" cy="3933150"/>
          </a:xfrm>
        </p:spPr>
        <p:txBody>
          <a:bodyPr rtlCol="0"/>
          <a:lstStyle>
            <a:lvl1pPr marL="342905" indent="-342905">
              <a:buClr>
                <a:schemeClr val="accent1"/>
              </a:buClr>
              <a:buFont typeface="Arial" panose="020B0604020202020204" pitchFamily="34" charset="0"/>
              <a:buChar char="•"/>
              <a:defRPr>
                <a:solidFill>
                  <a:schemeClr val="tx1"/>
                </a:solidFill>
              </a:defRPr>
            </a:lvl1pPr>
            <a:lvl2pPr marL="486924" indent="-285753">
              <a:buClr>
                <a:schemeClr val="accent1"/>
              </a:buClr>
              <a:buFont typeface="Arial" panose="020B0604020202020204" pitchFamily="34" charset="0"/>
              <a:buChar char="•"/>
              <a:defRPr>
                <a:solidFill>
                  <a:schemeClr val="tx1"/>
                </a:solidFill>
              </a:defRPr>
            </a:lvl2pPr>
            <a:lvl3pPr marL="669806" indent="-285753">
              <a:buClr>
                <a:schemeClr val="accent1"/>
              </a:buClr>
              <a:buFont typeface="Arial" panose="020B0604020202020204" pitchFamily="34" charset="0"/>
              <a:buChar char="•"/>
              <a:defRPr>
                <a:solidFill>
                  <a:schemeClr val="tx1"/>
                </a:solidFill>
              </a:defRPr>
            </a:lvl3pPr>
            <a:lvl4pPr marL="852689" indent="-285753">
              <a:buClr>
                <a:schemeClr val="accent1"/>
              </a:buClr>
              <a:buFont typeface="Arial" panose="020B0604020202020204" pitchFamily="34" charset="0"/>
              <a:buChar char="•"/>
              <a:defRPr>
                <a:solidFill>
                  <a:schemeClr val="tx1"/>
                </a:solidFill>
              </a:defRPr>
            </a:lvl4pPr>
            <a:lvl5pPr marL="1035571" indent="-285753">
              <a:buClr>
                <a:schemeClr val="accent1"/>
              </a:buClr>
              <a:buFont typeface="Arial" panose="020B0604020202020204" pitchFamily="34" charset="0"/>
              <a:buChar char="•"/>
              <a:defRPr>
                <a:solidFill>
                  <a:schemeClr val="tx1"/>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17" name="Titre 9">
            <a:extLst>
              <a:ext uri="{FF2B5EF4-FFF2-40B4-BE49-F238E27FC236}">
                <a16:creationId xmlns:a16="http://schemas.microsoft.com/office/drawing/2014/main" id="{FC3934F6-C727-0048-AD31-76E16E779680}"/>
              </a:ext>
            </a:extLst>
          </p:cNvPr>
          <p:cNvSpPr>
            <a:spLocks noGrp="1"/>
          </p:cNvSpPr>
          <p:nvPr>
            <p:ph type="title"/>
          </p:nvPr>
        </p:nvSpPr>
        <p:spPr>
          <a:xfrm>
            <a:off x="932329" y="893729"/>
            <a:ext cx="10452850" cy="910492"/>
          </a:xfrm>
        </p:spPr>
        <p:txBody>
          <a:bodyPr rtlCol="0" anchor="ctr"/>
          <a:lstStyle>
            <a:lvl1pPr algn="l">
              <a:defRPr>
                <a:solidFill>
                  <a:schemeClr val="tx1"/>
                </a:solidFill>
              </a:defRPr>
            </a:lvl1pPr>
          </a:lstStyle>
          <a:p>
            <a:pPr rtl="0"/>
            <a:r>
              <a:rPr lang="fr-FR" noProof="0"/>
              <a:t>Modifiez le style du titre</a:t>
            </a:r>
            <a:endParaRPr lang="fr-FR" noProof="0" dirty="0"/>
          </a:p>
        </p:txBody>
      </p:sp>
    </p:spTree>
    <p:extLst>
      <p:ext uri="{BB962C8B-B14F-4D97-AF65-F5344CB8AC3E}">
        <p14:creationId xmlns:p14="http://schemas.microsoft.com/office/powerpoint/2010/main" val="343802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uniquement_blanc">
    <p:bg>
      <p:bgPr>
        <a:solidFill>
          <a:schemeClr val="tx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7" y="483781"/>
            <a:ext cx="11364350" cy="589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dirty="0"/>
          </a:p>
        </p:txBody>
      </p:sp>
      <p:sp>
        <p:nvSpPr>
          <p:cNvPr id="7" name="Espace réservé de la date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BDAB68FE-9CFB-4558-8672-BFC4147491D1}" type="datetime1">
              <a:rPr lang="fr-FR" noProof="0" smtClean="0"/>
              <a:t>20/06/2021</a:t>
            </a:fld>
            <a:endParaRPr lang="fr-FR" noProof="0" dirty="0"/>
          </a:p>
        </p:txBody>
      </p:sp>
      <p:sp>
        <p:nvSpPr>
          <p:cNvPr id="8" name="Espace réservé du pied de page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fr-FR" noProof="0" dirty="0"/>
          </a:p>
        </p:txBody>
      </p:sp>
      <p:sp>
        <p:nvSpPr>
          <p:cNvPr id="9" name="Espace réservé du numéro de diapositive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102" y="5309446"/>
            <a:ext cx="1465932"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7" y="1085138"/>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dirty="0"/>
          </a:p>
        </p:txBody>
      </p:sp>
      <p:sp>
        <p:nvSpPr>
          <p:cNvPr id="17" name="Titre 9">
            <a:extLst>
              <a:ext uri="{FF2B5EF4-FFF2-40B4-BE49-F238E27FC236}">
                <a16:creationId xmlns:a16="http://schemas.microsoft.com/office/drawing/2014/main" id="{FC3934F6-C727-0048-AD31-76E16E779680}"/>
              </a:ext>
            </a:extLst>
          </p:cNvPr>
          <p:cNvSpPr>
            <a:spLocks noGrp="1"/>
          </p:cNvSpPr>
          <p:nvPr>
            <p:ph type="title"/>
          </p:nvPr>
        </p:nvSpPr>
        <p:spPr>
          <a:xfrm>
            <a:off x="932329" y="893729"/>
            <a:ext cx="10452850" cy="910492"/>
          </a:xfrm>
        </p:spPr>
        <p:txBody>
          <a:bodyPr rtlCol="0" anchor="ctr"/>
          <a:lstStyle>
            <a:lvl1pPr algn="l">
              <a:defRPr>
                <a:solidFill>
                  <a:schemeClr val="tx1"/>
                </a:solidFill>
              </a:defRPr>
            </a:lvl1pPr>
          </a:lstStyle>
          <a:p>
            <a:pPr rtl="0"/>
            <a:r>
              <a:rPr lang="fr-FR" noProof="0"/>
              <a:t>Modifiez le style du titre</a:t>
            </a:r>
            <a:endParaRPr lang="fr-FR" noProof="0" dirty="0"/>
          </a:p>
        </p:txBody>
      </p:sp>
    </p:spTree>
    <p:extLst>
      <p:ext uri="{BB962C8B-B14F-4D97-AF65-F5344CB8AC3E}">
        <p14:creationId xmlns:p14="http://schemas.microsoft.com/office/powerpoint/2010/main" val="559432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aison">
    <p:bg>
      <p:bgPr>
        <a:solidFill>
          <a:schemeClr val="tx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98B14A3-A5A4-2F4A-95D8-651E4818BB24}"/>
              </a:ext>
            </a:extLst>
          </p:cNvPr>
          <p:cNvSpPr/>
          <p:nvPr userDrawn="1"/>
        </p:nvSpPr>
        <p:spPr>
          <a:xfrm>
            <a:off x="413827" y="483781"/>
            <a:ext cx="11364350" cy="589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dirty="0"/>
          </a:p>
        </p:txBody>
      </p:sp>
      <p:sp>
        <p:nvSpPr>
          <p:cNvPr id="26" name="Triangle 25">
            <a:extLst>
              <a:ext uri="{FF2B5EF4-FFF2-40B4-BE49-F238E27FC236}">
                <a16:creationId xmlns:a16="http://schemas.microsoft.com/office/drawing/2014/main" id="{FA21A50F-6662-5046-B75A-1261DC14ABFA}"/>
              </a:ext>
            </a:extLst>
          </p:cNvPr>
          <p:cNvSpPr/>
          <p:nvPr userDrawn="1"/>
        </p:nvSpPr>
        <p:spPr>
          <a:xfrm rot="5400000">
            <a:off x="-48607" y="1085138"/>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dirty="0"/>
          </a:p>
        </p:txBody>
      </p:sp>
      <p:grpSp>
        <p:nvGrpSpPr>
          <p:cNvPr id="13" name="Groupe 12">
            <a:extLst>
              <a:ext uri="{FF2B5EF4-FFF2-40B4-BE49-F238E27FC236}">
                <a16:creationId xmlns:a16="http://schemas.microsoft.com/office/drawing/2014/main" id="{2FDC47F2-EE1F-4644-989A-72996AC94A96}"/>
              </a:ext>
            </a:extLst>
          </p:cNvPr>
          <p:cNvGrpSpPr/>
          <p:nvPr userDrawn="1"/>
        </p:nvGrpSpPr>
        <p:grpSpPr>
          <a:xfrm>
            <a:off x="401408" y="1983214"/>
            <a:ext cx="5127172" cy="979022"/>
            <a:chOff x="417597" y="1992086"/>
            <a:chExt cx="5127171" cy="979022"/>
          </a:xfrm>
        </p:grpSpPr>
        <p:sp>
          <p:nvSpPr>
            <p:cNvPr id="14" name="Rectangle 13">
              <a:extLst>
                <a:ext uri="{FF2B5EF4-FFF2-40B4-BE49-F238E27FC236}">
                  <a16:creationId xmlns:a16="http://schemas.microsoft.com/office/drawing/2014/main" id="{386ED203-5311-5B45-870D-8D058E718B91}"/>
                </a:ext>
              </a:extLst>
            </p:cNvPr>
            <p:cNvSpPr/>
            <p:nvPr/>
          </p:nvSpPr>
          <p:spPr>
            <a:xfrm>
              <a:off x="417597" y="1992086"/>
              <a:ext cx="5127171" cy="70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2400" noProof="0" dirty="0"/>
            </a:p>
          </p:txBody>
        </p:sp>
        <p:sp>
          <p:nvSpPr>
            <p:cNvPr id="15" name="Triangle 14">
              <a:extLst>
                <a:ext uri="{FF2B5EF4-FFF2-40B4-BE49-F238E27FC236}">
                  <a16:creationId xmlns:a16="http://schemas.microsoft.com/office/drawing/2014/main" id="{DE2C0F56-426C-5F4D-AAFD-DF53CA60DB1F}"/>
                </a:ext>
              </a:extLst>
            </p:cNvPr>
            <p:cNvSpPr>
              <a:spLocks noChangeAspect="1"/>
            </p:cNvSpPr>
            <p:nvPr/>
          </p:nvSpPr>
          <p:spPr>
            <a:xfrm rot="10800000">
              <a:off x="2821824" y="2696788"/>
              <a:ext cx="318212" cy="27432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400" noProof="0" dirty="0"/>
            </a:p>
          </p:txBody>
        </p:sp>
      </p:grpSp>
      <p:sp>
        <p:nvSpPr>
          <p:cNvPr id="3" name="Espace réservé du texte 2"/>
          <p:cNvSpPr>
            <a:spLocks noGrp="1"/>
          </p:cNvSpPr>
          <p:nvPr>
            <p:ph type="body" idx="1" hasCustomPrompt="1"/>
          </p:nvPr>
        </p:nvSpPr>
        <p:spPr>
          <a:xfrm>
            <a:off x="645125" y="1984781"/>
            <a:ext cx="4639737" cy="703135"/>
          </a:xfrm>
        </p:spPr>
        <p:txBody>
          <a:bodyPr lIns="91440" rIns="91440" rtlCol="0" anchor="ctr">
            <a:normAutofit/>
          </a:bodyPr>
          <a:lstStyle>
            <a:lvl1pPr marL="0" indent="0" algn="ctr" rtl="0">
              <a:buNone/>
              <a:defRPr sz="2000" b="0" cap="all" baseline="0">
                <a:solidFill>
                  <a:schemeClr val="bg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rtl="0"/>
            <a:r>
              <a:rPr lang="fr-FR" noProof="0" dirty="0"/>
              <a:t>Modifiez les styles du texte du masque</a:t>
            </a:r>
          </a:p>
        </p:txBody>
      </p:sp>
      <p:sp>
        <p:nvSpPr>
          <p:cNvPr id="4" name="Espace réservé du contenu 3"/>
          <p:cNvSpPr>
            <a:spLocks noGrp="1"/>
          </p:cNvSpPr>
          <p:nvPr>
            <p:ph sz="half" idx="2"/>
          </p:nvPr>
        </p:nvSpPr>
        <p:spPr>
          <a:xfrm>
            <a:off x="645125" y="3154858"/>
            <a:ext cx="4639737" cy="2870009"/>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2" name="Espace réservé de la date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94060CF9-FD8B-4BC4-80E5-E68763B3F4AB}" type="datetime1">
              <a:rPr lang="fr-FR" noProof="0" smtClean="0"/>
              <a:t>20/06/2021</a:t>
            </a:fld>
            <a:endParaRPr lang="fr-FR" noProof="0" dirty="0"/>
          </a:p>
        </p:txBody>
      </p:sp>
      <p:sp>
        <p:nvSpPr>
          <p:cNvPr id="11" name="Espace réservé du pied de page 10">
            <a:extLst>
              <a:ext uri="{FF2B5EF4-FFF2-40B4-BE49-F238E27FC236}">
                <a16:creationId xmlns:a16="http://schemas.microsoft.com/office/drawing/2014/main" id="{D052F5BC-98E0-4D60-AD67-9547738B7DD4}"/>
              </a:ext>
            </a:extLst>
          </p:cNvPr>
          <p:cNvSpPr>
            <a:spLocks noGrp="1"/>
          </p:cNvSpPr>
          <p:nvPr>
            <p:ph type="ftr" sz="quarter" idx="11"/>
          </p:nvPr>
        </p:nvSpPr>
        <p:spPr>
          <a:xfrm>
            <a:off x="1097280" y="6446839"/>
            <a:ext cx="6818261" cy="365125"/>
          </a:xfrm>
        </p:spPr>
        <p:txBody>
          <a:bodyPr rtlCol="0"/>
          <a:lstStyle/>
          <a:p>
            <a:pPr rtl="0"/>
            <a:endParaRPr lang="fr-FR" noProof="0" dirty="0"/>
          </a:p>
        </p:txBody>
      </p:sp>
      <p:sp>
        <p:nvSpPr>
          <p:cNvPr id="12" name="Espace réservé du numéro de diapositive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grpSp>
        <p:nvGrpSpPr>
          <p:cNvPr id="19" name="Groupe 18">
            <a:extLst>
              <a:ext uri="{FF2B5EF4-FFF2-40B4-BE49-F238E27FC236}">
                <a16:creationId xmlns:a16="http://schemas.microsoft.com/office/drawing/2014/main" id="{0EC9B82D-42A0-2549-AF1A-BB955578D14E}"/>
              </a:ext>
            </a:extLst>
          </p:cNvPr>
          <p:cNvGrpSpPr/>
          <p:nvPr userDrawn="1"/>
        </p:nvGrpSpPr>
        <p:grpSpPr>
          <a:xfrm>
            <a:off x="6663674" y="1983214"/>
            <a:ext cx="5127172" cy="979022"/>
            <a:chOff x="417597" y="1992086"/>
            <a:chExt cx="5127171" cy="979022"/>
          </a:xfrm>
        </p:grpSpPr>
        <p:sp>
          <p:nvSpPr>
            <p:cNvPr id="20" name="Rectangle 19">
              <a:extLst>
                <a:ext uri="{FF2B5EF4-FFF2-40B4-BE49-F238E27FC236}">
                  <a16:creationId xmlns:a16="http://schemas.microsoft.com/office/drawing/2014/main" id="{6F986011-7709-A448-BC93-37507571BAF8}"/>
                </a:ext>
              </a:extLst>
            </p:cNvPr>
            <p:cNvSpPr/>
            <p:nvPr/>
          </p:nvSpPr>
          <p:spPr>
            <a:xfrm>
              <a:off x="417597" y="1992086"/>
              <a:ext cx="5127171" cy="70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2400" noProof="0" dirty="0"/>
            </a:p>
          </p:txBody>
        </p:sp>
        <p:sp>
          <p:nvSpPr>
            <p:cNvPr id="21" name="Triangle 20">
              <a:extLst>
                <a:ext uri="{FF2B5EF4-FFF2-40B4-BE49-F238E27FC236}">
                  <a16:creationId xmlns:a16="http://schemas.microsoft.com/office/drawing/2014/main" id="{97EFE62B-D2C4-6147-8593-BDB17D7FB781}"/>
                </a:ext>
              </a:extLst>
            </p:cNvPr>
            <p:cNvSpPr>
              <a:spLocks noChangeAspect="1"/>
            </p:cNvSpPr>
            <p:nvPr/>
          </p:nvSpPr>
          <p:spPr>
            <a:xfrm rot="10800000">
              <a:off x="2822076" y="2696788"/>
              <a:ext cx="318212" cy="27432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400" noProof="0" dirty="0"/>
            </a:p>
          </p:txBody>
        </p:sp>
      </p:grpSp>
      <p:sp>
        <p:nvSpPr>
          <p:cNvPr id="22" name="Espace réservé du texte 2">
            <a:extLst>
              <a:ext uri="{FF2B5EF4-FFF2-40B4-BE49-F238E27FC236}">
                <a16:creationId xmlns:a16="http://schemas.microsoft.com/office/drawing/2014/main" id="{A343E295-0EB5-2B45-8B07-FB33A0D549D9}"/>
              </a:ext>
            </a:extLst>
          </p:cNvPr>
          <p:cNvSpPr>
            <a:spLocks noGrp="1"/>
          </p:cNvSpPr>
          <p:nvPr>
            <p:ph type="body" idx="13"/>
          </p:nvPr>
        </p:nvSpPr>
        <p:spPr>
          <a:xfrm>
            <a:off x="6907390" y="1984781"/>
            <a:ext cx="4639737" cy="703135"/>
          </a:xfrm>
        </p:spPr>
        <p:txBody>
          <a:bodyPr lIns="91440" rIns="91440" rtlCol="0" anchor="ctr">
            <a:normAutofit/>
          </a:bodyPr>
          <a:lstStyle>
            <a:lvl1pPr marL="0" indent="0" algn="ctr">
              <a:buNone/>
              <a:defRPr sz="2000" b="0" cap="all" baseline="0">
                <a:solidFill>
                  <a:schemeClr val="bg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rtl="0"/>
            <a:r>
              <a:rPr lang="fr-FR" noProof="0"/>
              <a:t>Cliquez pour modifier les styles du texte du masque</a:t>
            </a:r>
          </a:p>
        </p:txBody>
      </p:sp>
      <p:sp>
        <p:nvSpPr>
          <p:cNvPr id="23" name="Espace réservé du contenu 3">
            <a:extLst>
              <a:ext uri="{FF2B5EF4-FFF2-40B4-BE49-F238E27FC236}">
                <a16:creationId xmlns:a16="http://schemas.microsoft.com/office/drawing/2014/main" id="{86411A82-4B2C-2345-940D-003FAE95661B}"/>
              </a:ext>
            </a:extLst>
          </p:cNvPr>
          <p:cNvSpPr>
            <a:spLocks noGrp="1"/>
          </p:cNvSpPr>
          <p:nvPr>
            <p:ph sz="half" idx="14"/>
          </p:nvPr>
        </p:nvSpPr>
        <p:spPr>
          <a:xfrm>
            <a:off x="6907390" y="3154858"/>
            <a:ext cx="4639737" cy="2870009"/>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cxnSp>
        <p:nvCxnSpPr>
          <p:cNvPr id="9" name="Connecteur droit 8">
            <a:extLst>
              <a:ext uri="{FF2B5EF4-FFF2-40B4-BE49-F238E27FC236}">
                <a16:creationId xmlns:a16="http://schemas.microsoft.com/office/drawing/2014/main" id="{E81638DF-1560-0147-9FCE-648610243627}"/>
              </a:ext>
            </a:extLst>
          </p:cNvPr>
          <p:cNvCxnSpPr/>
          <p:nvPr userDrawn="1"/>
        </p:nvCxnSpPr>
        <p:spPr>
          <a:xfrm>
            <a:off x="6096000" y="2055833"/>
            <a:ext cx="0" cy="3813262"/>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7" name="Titre 9">
            <a:extLst>
              <a:ext uri="{FF2B5EF4-FFF2-40B4-BE49-F238E27FC236}">
                <a16:creationId xmlns:a16="http://schemas.microsoft.com/office/drawing/2014/main" id="{6500C466-2C7C-0F41-ADF8-F36158F8BCB7}"/>
              </a:ext>
            </a:extLst>
          </p:cNvPr>
          <p:cNvSpPr>
            <a:spLocks noGrp="1"/>
          </p:cNvSpPr>
          <p:nvPr>
            <p:ph type="title"/>
          </p:nvPr>
        </p:nvSpPr>
        <p:spPr>
          <a:xfrm>
            <a:off x="932332" y="893729"/>
            <a:ext cx="10205573" cy="910492"/>
          </a:xfrm>
        </p:spPr>
        <p:txBody>
          <a:bodyPr rtlCol="0" anchor="ctr"/>
          <a:lstStyle>
            <a:lvl1pPr algn="l">
              <a:defRPr>
                <a:solidFill>
                  <a:schemeClr val="tx1"/>
                </a:solidFill>
              </a:defRPr>
            </a:lvl1pPr>
          </a:lstStyle>
          <a:p>
            <a:pPr rtl="0"/>
            <a:r>
              <a:rPr lang="fr-FR" noProof="0"/>
              <a:t>Modifiez le style du titre</a:t>
            </a:r>
            <a:endParaRPr lang="fr-FR" noProof="0" dirty="0"/>
          </a:p>
        </p:txBody>
      </p:sp>
    </p:spTree>
    <p:extLst>
      <p:ext uri="{BB962C8B-B14F-4D97-AF65-F5344CB8AC3E}">
        <p14:creationId xmlns:p14="http://schemas.microsoft.com/office/powerpoint/2010/main" val="2903473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Programm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1F6E6DAE-681C-4642-B2F6-ED8E62E5836F}" type="datetime1">
              <a:rPr lang="fr-FR" noProof="0" smtClean="0"/>
              <a:t>20/06/2021</a:t>
            </a:fld>
            <a:endParaRPr lang="fr-FR" noProof="0" dirty="0"/>
          </a:p>
        </p:txBody>
      </p:sp>
      <p:sp>
        <p:nvSpPr>
          <p:cNvPr id="3" name="Espace réservé du pied de page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fr-FR" noProof="0" dirty="0"/>
          </a:p>
        </p:txBody>
      </p:sp>
      <p:sp>
        <p:nvSpPr>
          <p:cNvPr id="4" name="Espace réservé du numéro de diapositive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
        <p:nvSpPr>
          <p:cNvPr id="5" name="Rectangle 4">
            <a:extLst>
              <a:ext uri="{FF2B5EF4-FFF2-40B4-BE49-F238E27FC236}">
                <a16:creationId xmlns:a16="http://schemas.microsoft.com/office/drawing/2014/main" id="{95E5791F-3F71-BF44-BA4E-0B7D386184DC}"/>
              </a:ext>
            </a:extLst>
          </p:cNvPr>
          <p:cNvSpPr/>
          <p:nvPr userDrawn="1"/>
        </p:nvSpPr>
        <p:spPr>
          <a:xfrm>
            <a:off x="1" y="467833"/>
            <a:ext cx="11729822"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dirty="0"/>
          </a:p>
        </p:txBody>
      </p:sp>
      <p:sp>
        <p:nvSpPr>
          <p:cNvPr id="7" name="Triangle 6">
            <a:extLst>
              <a:ext uri="{FF2B5EF4-FFF2-40B4-BE49-F238E27FC236}">
                <a16:creationId xmlns:a16="http://schemas.microsoft.com/office/drawing/2014/main" id="{19AE2E01-52D8-994A-80AC-622260011952}"/>
              </a:ext>
            </a:extLst>
          </p:cNvPr>
          <p:cNvSpPr/>
          <p:nvPr userDrawn="1"/>
        </p:nvSpPr>
        <p:spPr>
          <a:xfrm>
            <a:off x="1915755" y="3684257"/>
            <a:ext cx="3112469" cy="3112470"/>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dirty="0"/>
          </a:p>
        </p:txBody>
      </p:sp>
      <p:sp>
        <p:nvSpPr>
          <p:cNvPr id="8" name="Triangle 7">
            <a:extLst>
              <a:ext uri="{FF2B5EF4-FFF2-40B4-BE49-F238E27FC236}">
                <a16:creationId xmlns:a16="http://schemas.microsoft.com/office/drawing/2014/main" id="{B8F16C36-FC88-9044-8303-4AAB2C148BA5}"/>
              </a:ext>
            </a:extLst>
          </p:cNvPr>
          <p:cNvSpPr/>
          <p:nvPr userDrawn="1"/>
        </p:nvSpPr>
        <p:spPr>
          <a:xfrm>
            <a:off x="4668946" y="522786"/>
            <a:ext cx="718556" cy="718556"/>
          </a:xfrm>
          <a:prstGeom prst="triangle">
            <a:avLst/>
          </a:prstGeom>
          <a:pattFill prst="dkHorz">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dirty="0"/>
          </a:p>
        </p:txBody>
      </p:sp>
      <p:sp>
        <p:nvSpPr>
          <p:cNvPr id="15" name="Espace réservé d’image 14">
            <a:extLst>
              <a:ext uri="{FF2B5EF4-FFF2-40B4-BE49-F238E27FC236}">
                <a16:creationId xmlns:a16="http://schemas.microsoft.com/office/drawing/2014/main" id="{7DA0D001-BFE9-164E-A088-53FE53ABF519}"/>
              </a:ext>
            </a:extLst>
          </p:cNvPr>
          <p:cNvSpPr>
            <a:spLocks noGrp="1"/>
          </p:cNvSpPr>
          <p:nvPr>
            <p:ph type="pic" sz="quarter" idx="13"/>
          </p:nvPr>
        </p:nvSpPr>
        <p:spPr>
          <a:xfrm>
            <a:off x="-2" y="1"/>
            <a:ext cx="5123378" cy="6864485"/>
          </a:xfrm>
          <a:custGeom>
            <a:avLst/>
            <a:gdLst>
              <a:gd name="connsiteX0" fmla="*/ 1602021 w 6096000"/>
              <a:gd name="connsiteY0" fmla="*/ 0 h 6858000"/>
              <a:gd name="connsiteX1" fmla="*/ 6096000 w 6096000"/>
              <a:gd name="connsiteY1" fmla="*/ 0 h 6858000"/>
              <a:gd name="connsiteX2" fmla="*/ 1612869 w 6096000"/>
              <a:gd name="connsiteY2" fmla="*/ 6841445 h 6858000"/>
              <a:gd name="connsiteX3" fmla="*/ 1612869 w 6096000"/>
              <a:gd name="connsiteY3" fmla="*/ 6858000 h 6858000"/>
              <a:gd name="connsiteX4" fmla="*/ 0 w 6096000"/>
              <a:gd name="connsiteY4" fmla="*/ 6858000 h 6858000"/>
              <a:gd name="connsiteX5" fmla="*/ 0 w 6096000"/>
              <a:gd name="connsiteY5" fmla="*/ 0 h 6858000"/>
              <a:gd name="connsiteX6" fmla="*/ 1602021 w 6096000"/>
              <a:gd name="connsiteY6" fmla="*/ 0 h 6858000"/>
              <a:gd name="connsiteX0" fmla="*/ 1602021 w 6096000"/>
              <a:gd name="connsiteY0" fmla="*/ 0 h 6858000"/>
              <a:gd name="connsiteX1" fmla="*/ 6096000 w 6096000"/>
              <a:gd name="connsiteY1" fmla="*/ 0 h 6858000"/>
              <a:gd name="connsiteX2" fmla="*/ 2014112 w 6096000"/>
              <a:gd name="connsiteY2" fmla="*/ 6857657 h 6858000"/>
              <a:gd name="connsiteX3" fmla="*/ 1612869 w 6096000"/>
              <a:gd name="connsiteY3" fmla="*/ 6858000 h 6858000"/>
              <a:gd name="connsiteX4" fmla="*/ 0 w 6096000"/>
              <a:gd name="connsiteY4" fmla="*/ 6858000 h 6858000"/>
              <a:gd name="connsiteX5" fmla="*/ 0 w 6096000"/>
              <a:gd name="connsiteY5" fmla="*/ 0 h 6858000"/>
              <a:gd name="connsiteX6" fmla="*/ 1602021 w 6096000"/>
              <a:gd name="connsiteY6" fmla="*/ 0 h 6858000"/>
              <a:gd name="connsiteX0" fmla="*/ 1602021 w 6096000"/>
              <a:gd name="connsiteY0" fmla="*/ 0 h 6864485"/>
              <a:gd name="connsiteX1" fmla="*/ 6096000 w 6096000"/>
              <a:gd name="connsiteY1" fmla="*/ 0 h 6864485"/>
              <a:gd name="connsiteX2" fmla="*/ 2014112 w 6096000"/>
              <a:gd name="connsiteY2" fmla="*/ 6857657 h 6864485"/>
              <a:gd name="connsiteX3" fmla="*/ 2033403 w 6096000"/>
              <a:gd name="connsiteY3" fmla="*/ 6864485 h 6864485"/>
              <a:gd name="connsiteX4" fmla="*/ 0 w 6096000"/>
              <a:gd name="connsiteY4" fmla="*/ 6858000 h 6864485"/>
              <a:gd name="connsiteX5" fmla="*/ 0 w 6096000"/>
              <a:gd name="connsiteY5" fmla="*/ 0 h 6864485"/>
              <a:gd name="connsiteX6" fmla="*/ 1602021 w 6096000"/>
              <a:gd name="connsiteY6" fmla="*/ 0 h 6864485"/>
              <a:gd name="connsiteX0" fmla="*/ 1602021 w 6096000"/>
              <a:gd name="connsiteY0" fmla="*/ 0 h 6864485"/>
              <a:gd name="connsiteX1" fmla="*/ 6096000 w 6096000"/>
              <a:gd name="connsiteY1" fmla="*/ 0 h 6864485"/>
              <a:gd name="connsiteX2" fmla="*/ 2014112 w 6096000"/>
              <a:gd name="connsiteY2" fmla="*/ 6857657 h 6864485"/>
              <a:gd name="connsiteX3" fmla="*/ 2002538 w 6096000"/>
              <a:gd name="connsiteY3" fmla="*/ 6864485 h 6864485"/>
              <a:gd name="connsiteX4" fmla="*/ 0 w 6096000"/>
              <a:gd name="connsiteY4" fmla="*/ 6858000 h 6864485"/>
              <a:gd name="connsiteX5" fmla="*/ 0 w 6096000"/>
              <a:gd name="connsiteY5" fmla="*/ 0 h 6864485"/>
              <a:gd name="connsiteX6" fmla="*/ 1602021 w 6096000"/>
              <a:gd name="connsiteY6" fmla="*/ 0 h 686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6864485">
                <a:moveTo>
                  <a:pt x="1602021" y="0"/>
                </a:moveTo>
                <a:lnTo>
                  <a:pt x="6096000" y="0"/>
                </a:lnTo>
                <a:lnTo>
                  <a:pt x="2014112" y="6857657"/>
                </a:lnTo>
                <a:lnTo>
                  <a:pt x="2002538" y="6864485"/>
                </a:lnTo>
                <a:lnTo>
                  <a:pt x="0" y="6858000"/>
                </a:lnTo>
                <a:lnTo>
                  <a:pt x="0" y="0"/>
                </a:lnTo>
                <a:lnTo>
                  <a:pt x="1602021" y="0"/>
                </a:lnTo>
                <a:close/>
              </a:path>
            </a:pathLst>
          </a:custGeom>
          <a:solidFill>
            <a:schemeClr val="accent1"/>
          </a:solidFill>
        </p:spPr>
        <p:txBody>
          <a:bodyPr wrap="square" rtlCol="0">
            <a:noAutofit/>
          </a:bodyPr>
          <a:lstStyle/>
          <a:p>
            <a:pPr rtl="0"/>
            <a:r>
              <a:rPr lang="fr-FR" noProof="0"/>
              <a:t>Cliquez sur l'icône pour ajouter une image</a:t>
            </a:r>
            <a:endParaRPr lang="fr-FR" noProof="0" dirty="0"/>
          </a:p>
        </p:txBody>
      </p:sp>
      <p:sp>
        <p:nvSpPr>
          <p:cNvPr id="16" name="Titre 1">
            <a:extLst>
              <a:ext uri="{FF2B5EF4-FFF2-40B4-BE49-F238E27FC236}">
                <a16:creationId xmlns:a16="http://schemas.microsoft.com/office/drawing/2014/main" id="{810C3D4C-012F-184D-B7D5-E89B7B9A726E}"/>
              </a:ext>
            </a:extLst>
          </p:cNvPr>
          <p:cNvSpPr>
            <a:spLocks noGrp="1"/>
          </p:cNvSpPr>
          <p:nvPr>
            <p:ph type="title" hasCustomPrompt="1"/>
          </p:nvPr>
        </p:nvSpPr>
        <p:spPr>
          <a:xfrm>
            <a:off x="4506411" y="2679259"/>
            <a:ext cx="2988860" cy="1395208"/>
          </a:xfrm>
        </p:spPr>
        <p:txBody>
          <a:bodyPr lIns="0" rtlCol="0" anchor="ctr">
            <a:normAutofit/>
          </a:bodyPr>
          <a:lstStyle>
            <a:lvl1pPr algn="ctr">
              <a:defRPr sz="3600">
                <a:solidFill>
                  <a:schemeClr val="bg1"/>
                </a:solidFill>
              </a:defRPr>
            </a:lvl1pPr>
          </a:lstStyle>
          <a:p>
            <a:pPr rtl="0"/>
            <a:r>
              <a:rPr lang="fr-FR" noProof="0" dirty="0"/>
              <a:t>LE TITRE VIENT ICI</a:t>
            </a:r>
          </a:p>
        </p:txBody>
      </p:sp>
      <p:sp>
        <p:nvSpPr>
          <p:cNvPr id="17" name="Espace réservé du texte 11">
            <a:extLst>
              <a:ext uri="{FF2B5EF4-FFF2-40B4-BE49-F238E27FC236}">
                <a16:creationId xmlns:a16="http://schemas.microsoft.com/office/drawing/2014/main" id="{D16862ED-2F5E-FE49-AB49-49CEC0EA332A}"/>
              </a:ext>
            </a:extLst>
          </p:cNvPr>
          <p:cNvSpPr>
            <a:spLocks noGrp="1"/>
          </p:cNvSpPr>
          <p:nvPr>
            <p:ph type="body" sz="quarter" idx="14" hasCustomPrompt="1"/>
          </p:nvPr>
        </p:nvSpPr>
        <p:spPr>
          <a:xfrm>
            <a:off x="8218428" y="793581"/>
            <a:ext cx="3304279" cy="5270839"/>
          </a:xfrm>
        </p:spPr>
        <p:txBody>
          <a:bodyPr lIns="0" rtlCol="0" anchor="ctr">
            <a:normAutofit/>
          </a:bodyPr>
          <a:lstStyle>
            <a:lvl1pPr marL="285753" indent="-285753">
              <a:lnSpc>
                <a:spcPct val="100000"/>
              </a:lnSpc>
              <a:spcBef>
                <a:spcPts val="0"/>
              </a:spcBef>
              <a:spcAft>
                <a:spcPts val="1500"/>
              </a:spcAft>
              <a:buClr>
                <a:schemeClr val="accent1"/>
              </a:buClr>
              <a:buFont typeface="Arial" panose="020B0604020202020204" pitchFamily="34" charset="0"/>
              <a:buChar char="•"/>
              <a:defRPr sz="1600" spc="0">
                <a:solidFill>
                  <a:schemeClr val="bg1"/>
                </a:solidFill>
              </a:defRPr>
            </a:lvl1pPr>
            <a:lvl2pPr>
              <a:lnSpc>
                <a:spcPct val="150000"/>
              </a:lnSpc>
              <a:defRPr sz="1200" spc="0">
                <a:solidFill>
                  <a:schemeClr val="tx2"/>
                </a:solidFill>
              </a:defRPr>
            </a:lvl2pPr>
            <a:lvl3pPr>
              <a:lnSpc>
                <a:spcPct val="150000"/>
              </a:lnSpc>
              <a:defRPr sz="1200" spc="0">
                <a:solidFill>
                  <a:schemeClr val="tx2"/>
                </a:solidFill>
              </a:defRPr>
            </a:lvl3pPr>
            <a:lvl4pPr>
              <a:lnSpc>
                <a:spcPct val="150000"/>
              </a:lnSpc>
              <a:defRPr sz="1200" spc="0">
                <a:solidFill>
                  <a:schemeClr val="tx2"/>
                </a:solidFill>
              </a:defRPr>
            </a:lvl4pPr>
            <a:lvl5pPr>
              <a:lnSpc>
                <a:spcPct val="150000"/>
              </a:lnSpc>
              <a:defRPr sz="1200" spc="0">
                <a:solidFill>
                  <a:schemeClr val="tx2"/>
                </a:solidFill>
              </a:defRPr>
            </a:lvl5pPr>
          </a:lstStyle>
          <a:p>
            <a:pPr lvl="0" rtl="0"/>
            <a:r>
              <a:rPr lang="fr-FR" noProof="0" dirty="0"/>
              <a:t>Le texte vient ici</a:t>
            </a:r>
          </a:p>
        </p:txBody>
      </p:sp>
    </p:spTree>
    <p:extLst>
      <p:ext uri="{BB962C8B-B14F-4D97-AF65-F5344CB8AC3E}">
        <p14:creationId xmlns:p14="http://schemas.microsoft.com/office/powerpoint/2010/main" val="4159825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fr-FR" noProof="0" dirty="0"/>
              <a:t>Modifiez le style du titre</a:t>
            </a:r>
          </a:p>
        </p:txBody>
      </p:sp>
      <p:sp>
        <p:nvSpPr>
          <p:cNvPr id="3" name="Espace réservé du texte 2"/>
          <p:cNvSpPr>
            <a:spLocks noGrp="1"/>
          </p:cNvSpPr>
          <p:nvPr>
            <p:ph type="body" idx="1"/>
          </p:nvPr>
        </p:nvSpPr>
        <p:spPr>
          <a:xfrm>
            <a:off x="1097280" y="2108202"/>
            <a:ext cx="10058400" cy="3760891"/>
          </a:xfrm>
          <a:prstGeom prst="rect">
            <a:avLst/>
          </a:prstGeom>
        </p:spPr>
        <p:txBody>
          <a:bodyPr vert="horz" lIns="0" tIns="45720" rIns="0" bIns="45720" rtlCol="0">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p:cNvSpPr>
            <a:spLocks noGrp="1"/>
          </p:cNvSpPr>
          <p:nvPr>
            <p:ph type="dt" sz="half" idx="2"/>
          </p:nvPr>
        </p:nvSpPr>
        <p:spPr>
          <a:xfrm>
            <a:off x="8218427" y="6446839"/>
            <a:ext cx="2584850" cy="365125"/>
          </a:xfrm>
          <a:prstGeom prst="rect">
            <a:avLst/>
          </a:prstGeom>
        </p:spPr>
        <p:txBody>
          <a:bodyPr vert="horz" lIns="91440" tIns="45720" rIns="91440" bIns="45720" rtlCol="0" anchor="ctr"/>
          <a:lstStyle>
            <a:lvl1pPr algn="r">
              <a:defRPr sz="900">
                <a:solidFill>
                  <a:srgbClr val="FFFFFF"/>
                </a:solidFill>
              </a:defRPr>
            </a:lvl1pPr>
          </a:lstStyle>
          <a:p>
            <a:pPr rtl="0"/>
            <a:fld id="{6FED6966-CBA9-494A-9C59-7E12717F1D94}" type="datetime1">
              <a:rPr lang="fr-FR" noProof="0" smtClean="0"/>
              <a:t>20/06/2021</a:t>
            </a:fld>
            <a:endParaRPr lang="fr-FR" noProof="0" dirty="0"/>
          </a:p>
        </p:txBody>
      </p:sp>
      <p:sp>
        <p:nvSpPr>
          <p:cNvPr id="5" name="Espace réservé du pied de page 4"/>
          <p:cNvSpPr>
            <a:spLocks noGrp="1"/>
          </p:cNvSpPr>
          <p:nvPr>
            <p:ph type="ftr" sz="quarter" idx="3"/>
          </p:nvPr>
        </p:nvSpPr>
        <p:spPr>
          <a:xfrm>
            <a:off x="1097280" y="6446839"/>
            <a:ext cx="6818261" cy="365125"/>
          </a:xfrm>
          <a:prstGeom prst="rect">
            <a:avLst/>
          </a:prstGeom>
        </p:spPr>
        <p:txBody>
          <a:bodyPr vert="horz" lIns="91440" tIns="45720" rIns="91440" bIns="45720" rtlCol="0" anchor="ctr"/>
          <a:lstStyle>
            <a:lvl1pPr algn="l">
              <a:defRPr sz="900" cap="all" baseline="0">
                <a:solidFill>
                  <a:srgbClr val="FFFFFF"/>
                </a:solidFill>
              </a:defRPr>
            </a:lvl1pPr>
          </a:lstStyle>
          <a:p>
            <a:pPr rtl="0"/>
            <a:endParaRPr lang="fr-FR" noProof="0" dirty="0"/>
          </a:p>
        </p:txBody>
      </p:sp>
      <p:sp>
        <p:nvSpPr>
          <p:cNvPr id="6" name="Espace réservé du numéro de diapositive 5"/>
          <p:cNvSpPr>
            <a:spLocks noGrp="1"/>
          </p:cNvSpPr>
          <p:nvPr>
            <p:ph type="sldNum" sz="quarter" idx="4"/>
          </p:nvPr>
        </p:nvSpPr>
        <p:spPr>
          <a:xfrm>
            <a:off x="10993582" y="6446839"/>
            <a:ext cx="780011" cy="365125"/>
          </a:xfrm>
          <a:prstGeom prst="rect">
            <a:avLst/>
          </a:prstGeom>
        </p:spPr>
        <p:txBody>
          <a:bodyPr vert="horz" lIns="91440" tIns="45720" rIns="91440" bIns="45720" rtlCol="0" anchor="ctr"/>
          <a:lstStyle>
            <a:lvl1pPr algn="l">
              <a:defRPr sz="1050">
                <a:solidFill>
                  <a:srgbClr val="FFFFFF"/>
                </a:solidFill>
              </a:defRPr>
            </a:lvl1pPr>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2363315096"/>
      </p:ext>
    </p:extLst>
  </p:cSld>
  <p:clrMap bg1="lt1" tx1="dk1" bg2="lt2" tx2="dk2" accent1="accent1" accent2="accent2" accent3="accent3" accent4="accent4" accent5="accent5" accent6="accent6" hlink="hlink" folHlink="folHlink"/>
  <p:sldLayoutIdLst>
    <p:sldLayoutId id="2147483764" r:id="rId1"/>
    <p:sldLayoutId id="2147483785" r:id="rId2"/>
    <p:sldLayoutId id="2147483783" r:id="rId3"/>
    <p:sldLayoutId id="2147483765" r:id="rId4"/>
    <p:sldLayoutId id="2147483787" r:id="rId5"/>
    <p:sldLayoutId id="2147483784" r:id="rId6"/>
    <p:sldLayoutId id="2147483786" r:id="rId7"/>
    <p:sldLayoutId id="2147483774" r:id="rId8"/>
    <p:sldLayoutId id="2147483781" r:id="rId9"/>
    <p:sldLayoutId id="2147483779" r:id="rId10"/>
    <p:sldLayoutId id="2147483780" r:id="rId11"/>
    <p:sldLayoutId id="2147483778" r:id="rId12"/>
    <p:sldLayoutId id="2147483777" r:id="rId13"/>
    <p:sldLayoutId id="2147483776" r:id="rId14"/>
    <p:sldLayoutId id="2147483782" r:id="rId15"/>
  </p:sldLayoutIdLst>
  <p:hf sldNum="0" hdr="0" ftr="0" dt="0"/>
  <p:txStyles>
    <p:titleStyle>
      <a:lvl1pPr algn="l" defTabSz="914411"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1" indent="-91441" algn="l" defTabSz="914411"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53" indent="-182882" algn="l" defTabSz="914411"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35" indent="-182882" algn="l" defTabSz="914411"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18" indent="-182882" algn="l" defTabSz="914411"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700" indent="-182882" algn="l" defTabSz="914411"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14" indent="-228603" algn="l" defTabSz="914411"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16" indent="-228603" algn="l" defTabSz="914411"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19" indent="-228603" algn="l" defTabSz="914411"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21" indent="-228603" algn="l" defTabSz="914411"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11" rtl="0" eaLnBrk="1" latinLnBrk="0" hangingPunct="1">
        <a:defRPr sz="1800" kern="1200">
          <a:solidFill>
            <a:schemeClr val="tx1"/>
          </a:solidFill>
          <a:latin typeface="+mn-lt"/>
          <a:ea typeface="+mn-ea"/>
          <a:cs typeface="+mn-cs"/>
        </a:defRPr>
      </a:lvl1pPr>
      <a:lvl2pPr marL="457206" algn="l" defTabSz="914411" rtl="0" eaLnBrk="1" latinLnBrk="0" hangingPunct="1">
        <a:defRPr sz="1800" kern="1200">
          <a:solidFill>
            <a:schemeClr val="tx1"/>
          </a:solidFill>
          <a:latin typeface="+mn-lt"/>
          <a:ea typeface="+mn-ea"/>
          <a:cs typeface="+mn-cs"/>
        </a:defRPr>
      </a:lvl2pPr>
      <a:lvl3pPr marL="914411" algn="l" defTabSz="914411" rtl="0" eaLnBrk="1" latinLnBrk="0" hangingPunct="1">
        <a:defRPr sz="1800" kern="1200">
          <a:solidFill>
            <a:schemeClr val="tx1"/>
          </a:solidFill>
          <a:latin typeface="+mn-lt"/>
          <a:ea typeface="+mn-ea"/>
          <a:cs typeface="+mn-cs"/>
        </a:defRPr>
      </a:lvl3pPr>
      <a:lvl4pPr marL="1371617" algn="l" defTabSz="914411" rtl="0" eaLnBrk="1" latinLnBrk="0" hangingPunct="1">
        <a:defRPr sz="1800" kern="1200">
          <a:solidFill>
            <a:schemeClr val="tx1"/>
          </a:solidFill>
          <a:latin typeface="+mn-lt"/>
          <a:ea typeface="+mn-ea"/>
          <a:cs typeface="+mn-cs"/>
        </a:defRPr>
      </a:lvl4pPr>
      <a:lvl5pPr marL="1828823" algn="l" defTabSz="914411" rtl="0" eaLnBrk="1" latinLnBrk="0" hangingPunct="1">
        <a:defRPr sz="1800" kern="1200">
          <a:solidFill>
            <a:schemeClr val="tx1"/>
          </a:solidFill>
          <a:latin typeface="+mn-lt"/>
          <a:ea typeface="+mn-ea"/>
          <a:cs typeface="+mn-cs"/>
        </a:defRPr>
      </a:lvl5pPr>
      <a:lvl6pPr marL="2286029" algn="l" defTabSz="914411" rtl="0" eaLnBrk="1" latinLnBrk="0" hangingPunct="1">
        <a:defRPr sz="1800" kern="1200">
          <a:solidFill>
            <a:schemeClr val="tx1"/>
          </a:solidFill>
          <a:latin typeface="+mn-lt"/>
          <a:ea typeface="+mn-ea"/>
          <a:cs typeface="+mn-cs"/>
        </a:defRPr>
      </a:lvl6pPr>
      <a:lvl7pPr marL="2743234" algn="l" defTabSz="914411" rtl="0" eaLnBrk="1" latinLnBrk="0" hangingPunct="1">
        <a:defRPr sz="1800" kern="1200">
          <a:solidFill>
            <a:schemeClr val="tx1"/>
          </a:solidFill>
          <a:latin typeface="+mn-lt"/>
          <a:ea typeface="+mn-ea"/>
          <a:cs typeface="+mn-cs"/>
        </a:defRPr>
      </a:lvl7pPr>
      <a:lvl8pPr marL="3200440" algn="l" defTabSz="914411" rtl="0" eaLnBrk="1" latinLnBrk="0" hangingPunct="1">
        <a:defRPr sz="1800" kern="1200">
          <a:solidFill>
            <a:schemeClr val="tx1"/>
          </a:solidFill>
          <a:latin typeface="+mn-lt"/>
          <a:ea typeface="+mn-ea"/>
          <a:cs typeface="+mn-cs"/>
        </a:defRPr>
      </a:lvl8pPr>
      <a:lvl9pPr marL="3657646" algn="l" defTabSz="91441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microsoft.com/office/2007/relationships/hdphoto" Target="../media/hdphoto4.wdp"/></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microsoft.com/office/2007/relationships/hdphoto" Target="../media/hdphoto5.wdp"/></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4.png"/><Relationship Id="rId4" Type="http://schemas.microsoft.com/office/2007/relationships/hdphoto" Target="../media/hdphoto3.wdp"/></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microsoft.com/office/2007/relationships/hdphoto" Target="../media/hdphoto4.wdp"/></Relationships>
</file>

<file path=ppt/slides/_rels/slide5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1.xml"/><Relationship Id="rId1" Type="http://schemas.openxmlformats.org/officeDocument/2006/relationships/slideLayout" Target="../slideLayouts/slideLayout8.xml"/><Relationship Id="rId4" Type="http://schemas.openxmlformats.org/officeDocument/2006/relationships/image" Target="../media/image44.png"/></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2.xml"/><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6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9.xml"/><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8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8" Type="http://schemas.openxmlformats.org/officeDocument/2006/relationships/image" Target="../media/image75.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8.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1E7C09F3-1BE8-0445-A3C4-9C100D32B8D9}"/>
              </a:ext>
            </a:extLst>
          </p:cNvPr>
          <p:cNvSpPr>
            <a:spLocks noGrp="1"/>
          </p:cNvSpPr>
          <p:nvPr>
            <p:ph type="ctrTitle"/>
          </p:nvPr>
        </p:nvSpPr>
        <p:spPr/>
        <p:txBody>
          <a:bodyPr rtlCol="0">
            <a:normAutofit/>
          </a:bodyPr>
          <a:lstStyle/>
          <a:p>
            <a:pPr rtl="0"/>
            <a:r>
              <a:rPr lang="fr-FR" dirty="0"/>
              <a:t>Titre professionnel</a:t>
            </a:r>
            <a:br>
              <a:rPr lang="fr-FR" dirty="0"/>
            </a:br>
            <a:r>
              <a:rPr lang="fr-FR" sz="4400" dirty="0">
                <a:solidFill>
                  <a:schemeClr val="accent1"/>
                </a:solidFill>
              </a:rPr>
              <a:t>Développeur Web et Web Mobile</a:t>
            </a:r>
            <a:endParaRPr lang="fr-FR" dirty="0">
              <a:solidFill>
                <a:schemeClr val="accent1"/>
              </a:solidFill>
            </a:endParaRPr>
          </a:p>
        </p:txBody>
      </p:sp>
      <p:sp>
        <p:nvSpPr>
          <p:cNvPr id="6" name="Sous-titre 5">
            <a:extLst>
              <a:ext uri="{FF2B5EF4-FFF2-40B4-BE49-F238E27FC236}">
                <a16:creationId xmlns:a16="http://schemas.microsoft.com/office/drawing/2014/main" id="{C770EE27-FD77-894D-9D88-F5A548E1DCAF}"/>
              </a:ext>
            </a:extLst>
          </p:cNvPr>
          <p:cNvSpPr>
            <a:spLocks noGrp="1"/>
          </p:cNvSpPr>
          <p:nvPr>
            <p:ph type="subTitle" idx="1"/>
          </p:nvPr>
        </p:nvSpPr>
        <p:spPr/>
        <p:txBody>
          <a:bodyPr rtlCol="0"/>
          <a:lstStyle/>
          <a:p>
            <a:pPr rtl="0"/>
            <a:r>
              <a:rPr lang="fr-FR" dirty="0"/>
              <a:t>Vandenbosch marina</a:t>
            </a:r>
          </a:p>
          <a:p>
            <a:pPr rtl="0"/>
            <a:r>
              <a:rPr lang="fr-FR" dirty="0"/>
              <a:t>18 janvier 2021</a:t>
            </a:r>
          </a:p>
          <a:p>
            <a:pPr rtl="0"/>
            <a:endParaRPr lang="fr-FR" dirty="0"/>
          </a:p>
        </p:txBody>
      </p:sp>
      <p:pic>
        <p:nvPicPr>
          <p:cNvPr id="16" name="Espace réservé d’image 15">
            <a:extLst>
              <a:ext uri="{FF2B5EF4-FFF2-40B4-BE49-F238E27FC236}">
                <a16:creationId xmlns:a16="http://schemas.microsoft.com/office/drawing/2014/main" id="{DAC60D5D-D287-9B45-9F54-93A410AFF149}"/>
              </a:ext>
            </a:extLst>
          </p:cNvPr>
          <p:cNvPicPr>
            <a:picLocks noGrp="1" noChangeAspect="1"/>
          </p:cNvPicPr>
          <p:nvPr>
            <p:ph type="pic" sz="quarter" idx="13"/>
          </p:nvPr>
        </p:nvPicPr>
        <p:blipFill>
          <a:blip r:embed="rId3">
            <a:extLst>
              <a:ext uri="{BEBA8EAE-BF5A-486C-A8C5-ECC9F3942E4B}">
                <a14:imgProps xmlns:a14="http://schemas.microsoft.com/office/drawing/2010/main">
                  <a14:imgLayer r:embed="rId4">
                    <a14:imgEffect>
                      <a14:saturation sat="50000"/>
                    </a14:imgEffect>
                  </a14:imgLayer>
                </a14:imgProps>
              </a:ext>
              <a:ext uri="{28A0092B-C50C-407E-A947-70E740481C1C}">
                <a14:useLocalDpi xmlns:a14="http://schemas.microsoft.com/office/drawing/2010/main" val="0"/>
              </a:ext>
            </a:extLst>
          </a:blip>
          <a:srcRect/>
          <a:stretch/>
        </p:blipFill>
        <p:spPr>
          <a:xfrm>
            <a:off x="4933721" y="0"/>
            <a:ext cx="7261837" cy="6858000"/>
          </a:xfrm>
        </p:spPr>
      </p:pic>
    </p:spTree>
    <p:extLst>
      <p:ext uri="{BB962C8B-B14F-4D97-AF65-F5344CB8AC3E}">
        <p14:creationId xmlns:p14="http://schemas.microsoft.com/office/powerpoint/2010/main" val="1564110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1F25EAE-3A37-43DE-9737-13DDF056BEA7}"/>
              </a:ext>
            </a:extLst>
          </p:cNvPr>
          <p:cNvSpPr>
            <a:spLocks noGrp="1"/>
          </p:cNvSpPr>
          <p:nvPr>
            <p:ph idx="1"/>
          </p:nvPr>
        </p:nvSpPr>
        <p:spPr/>
        <p:txBody>
          <a:bodyPr rtlCol="0"/>
          <a:lstStyle/>
          <a:p>
            <a:pPr rtl="0"/>
            <a:r>
              <a:rPr lang="fr-FR" dirty="0"/>
              <a:t>Accompagnement formateur pour chaque module</a:t>
            </a:r>
          </a:p>
          <a:p>
            <a:pPr rtl="0"/>
            <a:r>
              <a:rPr lang="fr-FR" dirty="0"/>
              <a:t>Chaque stagiaire a travaillé sur son propre projet</a:t>
            </a:r>
          </a:p>
          <a:p>
            <a:pPr rtl="0"/>
            <a:r>
              <a:rPr lang="fr-FR" dirty="0"/>
              <a:t>Entraide stagiaire</a:t>
            </a:r>
          </a:p>
        </p:txBody>
      </p:sp>
      <p:sp>
        <p:nvSpPr>
          <p:cNvPr id="2" name="Titre 1">
            <a:extLst>
              <a:ext uri="{FF2B5EF4-FFF2-40B4-BE49-F238E27FC236}">
                <a16:creationId xmlns:a16="http://schemas.microsoft.com/office/drawing/2014/main" id="{0179C09C-6E20-48F6-AE6D-C893A0F33BE9}"/>
              </a:ext>
            </a:extLst>
          </p:cNvPr>
          <p:cNvSpPr>
            <a:spLocks noGrp="1"/>
          </p:cNvSpPr>
          <p:nvPr>
            <p:ph type="title"/>
          </p:nvPr>
        </p:nvSpPr>
        <p:spPr/>
        <p:txBody>
          <a:bodyPr rtlCol="0">
            <a:normAutofit fontScale="90000"/>
          </a:bodyPr>
          <a:lstStyle/>
          <a:p>
            <a:pPr rtl="0"/>
            <a:r>
              <a:rPr lang="fr-FR" dirty="0"/>
              <a:t>Environnement Humain</a:t>
            </a:r>
          </a:p>
        </p:txBody>
      </p:sp>
      <p:pic>
        <p:nvPicPr>
          <p:cNvPr id="20" name="Espace réservé d’image 19" descr="personnes regardant un objet sur une table">
            <a:extLst>
              <a:ext uri="{FF2B5EF4-FFF2-40B4-BE49-F238E27FC236}">
                <a16:creationId xmlns:a16="http://schemas.microsoft.com/office/drawing/2014/main" id="{73A69289-D803-3943-9979-42FED843A2CB}"/>
              </a:ext>
            </a:extLst>
          </p:cNvPr>
          <p:cNvPicPr>
            <a:picLocks noGrp="1" noChangeAspect="1"/>
          </p:cNvPicPr>
          <p:nvPr>
            <p:ph type="pic" sz="quarter" idx="13"/>
          </p:nvPr>
        </p:nvPicPr>
        <p:blipFill rotWithShape="1">
          <a:blip r:embed="rId3" cstate="screen">
            <a:grayscl/>
            <a:extLst>
              <a:ext uri="{28A0092B-C50C-407E-A947-70E740481C1C}">
                <a14:useLocalDpi xmlns:a14="http://schemas.microsoft.com/office/drawing/2010/main"/>
              </a:ext>
            </a:extLst>
          </a:blip>
          <a:srcRect l="11145" t="9922" r="10867" b="16594"/>
          <a:stretch/>
        </p:blipFill>
        <p:spPr>
          <a:xfrm>
            <a:off x="3727491" y="0"/>
            <a:ext cx="8464509" cy="6858000"/>
          </a:xfrm>
        </p:spPr>
      </p:pic>
    </p:spTree>
    <p:extLst>
      <p:ext uri="{BB962C8B-B14F-4D97-AF65-F5344CB8AC3E}">
        <p14:creationId xmlns:p14="http://schemas.microsoft.com/office/powerpoint/2010/main" val="4050992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Espace réservé du contenu 3" descr="Espace réservé au SmartArt : liste rouge">
            <a:extLst>
              <a:ext uri="{FF2B5EF4-FFF2-40B4-BE49-F238E27FC236}">
                <a16:creationId xmlns:a16="http://schemas.microsoft.com/office/drawing/2014/main" id="{F56E9CB7-A5E6-479F-A6C4-A480D06B974D}"/>
              </a:ext>
            </a:extLst>
          </p:cNvPr>
          <p:cNvGraphicFramePr>
            <a:graphicFrameLocks/>
          </p:cNvGraphicFramePr>
          <p:nvPr>
            <p:extLst>
              <p:ext uri="{D42A27DB-BD31-4B8C-83A1-F6EECF244321}">
                <p14:modId xmlns:p14="http://schemas.microsoft.com/office/powerpoint/2010/main" val="2996944505"/>
              </p:ext>
            </p:extLst>
          </p:nvPr>
        </p:nvGraphicFramePr>
        <p:xfrm>
          <a:off x="6160656" y="646546"/>
          <a:ext cx="5828145" cy="6096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re 5">
            <a:extLst>
              <a:ext uri="{FF2B5EF4-FFF2-40B4-BE49-F238E27FC236}">
                <a16:creationId xmlns:a16="http://schemas.microsoft.com/office/drawing/2014/main" id="{66CBFE42-DFD1-4945-A9A4-5544D38C9B7E}"/>
              </a:ext>
            </a:extLst>
          </p:cNvPr>
          <p:cNvSpPr>
            <a:spLocks noGrp="1"/>
          </p:cNvSpPr>
          <p:nvPr>
            <p:ph type="title"/>
          </p:nvPr>
        </p:nvSpPr>
        <p:spPr/>
        <p:txBody>
          <a:bodyPr rtlCol="0"/>
          <a:lstStyle/>
          <a:p>
            <a:pPr rtl="0"/>
            <a:r>
              <a:rPr lang="fr-FR" dirty="0"/>
              <a:t>Environnement Technique</a:t>
            </a:r>
          </a:p>
        </p:txBody>
      </p:sp>
    </p:spTree>
    <p:extLst>
      <p:ext uri="{BB962C8B-B14F-4D97-AF65-F5344CB8AC3E}">
        <p14:creationId xmlns:p14="http://schemas.microsoft.com/office/powerpoint/2010/main" val="2345680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A115AC-F6DD-4765-9553-9296098AFACF}"/>
              </a:ext>
            </a:extLst>
          </p:cNvPr>
          <p:cNvSpPr>
            <a:spLocks noGrp="1"/>
          </p:cNvSpPr>
          <p:nvPr>
            <p:ph type="title"/>
          </p:nvPr>
        </p:nvSpPr>
        <p:spPr>
          <a:xfrm>
            <a:off x="694763" y="88901"/>
            <a:ext cx="10452850" cy="455213"/>
          </a:xfrm>
        </p:spPr>
        <p:txBody>
          <a:bodyPr rtlCol="0" anchor="ctr">
            <a:normAutofit fontScale="90000"/>
          </a:bodyPr>
          <a:lstStyle/>
          <a:p>
            <a:pPr rtl="0"/>
            <a:r>
              <a:rPr lang="fr-FR" sz="3200" dirty="0">
                <a:solidFill>
                  <a:schemeClr val="tx1"/>
                </a:solidFill>
              </a:rPr>
              <a:t>Schéma de principe</a:t>
            </a:r>
          </a:p>
        </p:txBody>
      </p:sp>
      <p:sp>
        <p:nvSpPr>
          <p:cNvPr id="4" name="Espace réservé du contenu 3">
            <a:extLst>
              <a:ext uri="{FF2B5EF4-FFF2-40B4-BE49-F238E27FC236}">
                <a16:creationId xmlns:a16="http://schemas.microsoft.com/office/drawing/2014/main" id="{83AB12A9-FED6-4B25-AD59-1EED9A6DE986}"/>
              </a:ext>
            </a:extLst>
          </p:cNvPr>
          <p:cNvSpPr>
            <a:spLocks noGrp="1"/>
          </p:cNvSpPr>
          <p:nvPr>
            <p:ph idx="1"/>
          </p:nvPr>
        </p:nvSpPr>
        <p:spPr/>
        <p:txBody>
          <a:bodyPr/>
          <a:lstStyle/>
          <a:p>
            <a:endParaRPr lang="fr-FR"/>
          </a:p>
        </p:txBody>
      </p:sp>
      <p:pic>
        <p:nvPicPr>
          <p:cNvPr id="7" name="Image 6">
            <a:extLst>
              <a:ext uri="{FF2B5EF4-FFF2-40B4-BE49-F238E27FC236}">
                <a16:creationId xmlns:a16="http://schemas.microsoft.com/office/drawing/2014/main" id="{9BFAFF18-1C05-4AD6-A16C-6500927A8DBF}"/>
              </a:ext>
            </a:extLst>
          </p:cNvPr>
          <p:cNvPicPr>
            <a:picLocks noChangeAspect="1"/>
          </p:cNvPicPr>
          <p:nvPr/>
        </p:nvPicPr>
        <p:blipFill>
          <a:blip r:embed="rId3"/>
          <a:stretch>
            <a:fillRect/>
          </a:stretch>
        </p:blipFill>
        <p:spPr>
          <a:xfrm>
            <a:off x="389965" y="443753"/>
            <a:ext cx="11564469" cy="6414247"/>
          </a:xfrm>
          <a:prstGeom prst="rect">
            <a:avLst/>
          </a:prstGeom>
        </p:spPr>
      </p:pic>
    </p:spTree>
    <p:extLst>
      <p:ext uri="{BB962C8B-B14F-4D97-AF65-F5344CB8AC3E}">
        <p14:creationId xmlns:p14="http://schemas.microsoft.com/office/powerpoint/2010/main" val="492756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d’image 7">
            <a:extLst>
              <a:ext uri="{FF2B5EF4-FFF2-40B4-BE49-F238E27FC236}">
                <a16:creationId xmlns:a16="http://schemas.microsoft.com/office/drawing/2014/main" id="{A09F623E-2819-2D41-ADE0-C7B64EF0EC4F}"/>
              </a:ext>
            </a:extLst>
          </p:cNvPr>
          <p:cNvPicPr>
            <a:picLocks noGrp="1" noChangeAspect="1"/>
          </p:cNvPicPr>
          <p:nvPr>
            <p:ph type="pic" sz="quarter" idx="13"/>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a:off x="4673600" y="-1"/>
            <a:ext cx="7518400" cy="6858001"/>
          </a:xfrm>
        </p:spPr>
      </p:pic>
      <p:sp>
        <p:nvSpPr>
          <p:cNvPr id="4" name="Titre 2">
            <a:extLst>
              <a:ext uri="{FF2B5EF4-FFF2-40B4-BE49-F238E27FC236}">
                <a16:creationId xmlns:a16="http://schemas.microsoft.com/office/drawing/2014/main" id="{8CFDA31D-B82E-44EA-88D1-51F2E7B6C219}"/>
              </a:ext>
            </a:extLst>
          </p:cNvPr>
          <p:cNvSpPr txBox="1">
            <a:spLocks/>
          </p:cNvSpPr>
          <p:nvPr/>
        </p:nvSpPr>
        <p:spPr>
          <a:xfrm>
            <a:off x="447356" y="512617"/>
            <a:ext cx="6932499" cy="84974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800" kern="1200" spc="-50" baseline="0">
                <a:solidFill>
                  <a:schemeClr val="bg1"/>
                </a:solidFill>
                <a:latin typeface="+mj-lt"/>
                <a:ea typeface="+mj-ea"/>
                <a:cs typeface="+mj-cs"/>
              </a:defRPr>
            </a:lvl1pPr>
          </a:lstStyle>
          <a:p>
            <a:pPr algn="ctr">
              <a:buClr>
                <a:schemeClr val="accent1"/>
              </a:buClr>
            </a:pPr>
            <a:r>
              <a:rPr lang="fr-FR" sz="5400" dirty="0">
                <a:solidFill>
                  <a:schemeClr val="accent1"/>
                </a:solidFill>
              </a:rPr>
              <a:t>FRONT-END</a:t>
            </a:r>
          </a:p>
        </p:txBody>
      </p:sp>
      <p:sp>
        <p:nvSpPr>
          <p:cNvPr id="9" name="ZoneTexte 8">
            <a:extLst>
              <a:ext uri="{FF2B5EF4-FFF2-40B4-BE49-F238E27FC236}">
                <a16:creationId xmlns:a16="http://schemas.microsoft.com/office/drawing/2014/main" id="{9B57FDEC-9164-47E6-AA36-E32E9972D97C}"/>
              </a:ext>
            </a:extLst>
          </p:cNvPr>
          <p:cNvSpPr txBox="1"/>
          <p:nvPr/>
        </p:nvSpPr>
        <p:spPr>
          <a:xfrm>
            <a:off x="729673" y="1251525"/>
            <a:ext cx="3860800" cy="5386090"/>
          </a:xfrm>
          <a:prstGeom prst="rect">
            <a:avLst/>
          </a:prstGeom>
          <a:noFill/>
        </p:spPr>
        <p:txBody>
          <a:bodyPr wrap="square" rtlCol="0">
            <a:spAutoFit/>
          </a:bodyPr>
          <a:lstStyle/>
          <a:p>
            <a:pPr marL="285753" indent="-285753">
              <a:buClr>
                <a:schemeClr val="accent1"/>
              </a:buClr>
              <a:buFont typeface="Arial" panose="020B0604020202020204" pitchFamily="34" charset="0"/>
              <a:buChar char="•"/>
            </a:pPr>
            <a:r>
              <a:rPr lang="fr-FR" sz="2800" dirty="0">
                <a:solidFill>
                  <a:schemeClr val="bg1"/>
                </a:solidFill>
              </a:rPr>
              <a:t>Maquettes FIGMA</a:t>
            </a:r>
          </a:p>
          <a:p>
            <a:pPr marL="285753" indent="-285753">
              <a:buFont typeface="Arial" panose="020B0604020202020204" pitchFamily="34" charset="0"/>
              <a:buChar char="•"/>
            </a:pPr>
            <a:endParaRPr lang="fr-FR" sz="2800" dirty="0">
              <a:solidFill>
                <a:schemeClr val="bg1"/>
              </a:solidFill>
            </a:endParaRPr>
          </a:p>
          <a:p>
            <a:pPr marL="285753" indent="-285753">
              <a:buClr>
                <a:schemeClr val="accent1"/>
              </a:buClr>
              <a:buFont typeface="Arial" panose="020B0604020202020204" pitchFamily="34" charset="0"/>
              <a:buChar char="•"/>
            </a:pPr>
            <a:r>
              <a:rPr lang="fr-FR" sz="2800" dirty="0">
                <a:solidFill>
                  <a:schemeClr val="bg1"/>
                </a:solidFill>
              </a:rPr>
              <a:t>Maquettes HTML/CSS responsive</a:t>
            </a:r>
          </a:p>
          <a:p>
            <a:pPr marL="285753" indent="-285753">
              <a:buClr>
                <a:schemeClr val="accent1"/>
              </a:buClr>
              <a:buFont typeface="Arial" panose="020B0604020202020204" pitchFamily="34" charset="0"/>
              <a:buChar char="•"/>
            </a:pPr>
            <a:endParaRPr lang="fr-FR" sz="2800" dirty="0">
              <a:solidFill>
                <a:schemeClr val="bg1"/>
              </a:solidFill>
            </a:endParaRPr>
          </a:p>
          <a:p>
            <a:pPr marL="285753" indent="-285753">
              <a:buClr>
                <a:schemeClr val="accent1"/>
              </a:buClr>
              <a:buFont typeface="Arial" panose="020B0604020202020204" pitchFamily="34" charset="0"/>
              <a:buChar char="•"/>
            </a:pPr>
            <a:r>
              <a:rPr lang="fr-FR" sz="2800" dirty="0">
                <a:solidFill>
                  <a:schemeClr val="bg1"/>
                </a:solidFill>
              </a:rPr>
              <a:t>Dynamisation avec JavaScript</a:t>
            </a:r>
          </a:p>
          <a:p>
            <a:pPr marL="285753" indent="-285753">
              <a:buClr>
                <a:schemeClr val="accent1"/>
              </a:buClr>
              <a:buFont typeface="Arial" panose="020B0604020202020204" pitchFamily="34" charset="0"/>
              <a:buChar char="•"/>
            </a:pPr>
            <a:endParaRPr lang="fr-FR" sz="2800" dirty="0">
              <a:solidFill>
                <a:schemeClr val="bg1"/>
              </a:solidFill>
            </a:endParaRPr>
          </a:p>
          <a:p>
            <a:pPr marL="285753" indent="-285753">
              <a:buClr>
                <a:schemeClr val="accent1"/>
              </a:buClr>
              <a:buFont typeface="Arial" panose="020B0604020202020204" pitchFamily="34" charset="0"/>
              <a:buChar char="•"/>
            </a:pPr>
            <a:r>
              <a:rPr lang="fr-FR" sz="2800" dirty="0">
                <a:solidFill>
                  <a:schemeClr val="bg1"/>
                </a:solidFill>
              </a:rPr>
              <a:t>Gestion d’erreur</a:t>
            </a:r>
          </a:p>
          <a:p>
            <a:pPr marL="285753" indent="-285753">
              <a:buClr>
                <a:schemeClr val="accent1"/>
              </a:buClr>
              <a:buFont typeface="Arial" panose="020B0604020202020204" pitchFamily="34" charset="0"/>
              <a:buChar char="•"/>
            </a:pPr>
            <a:endParaRPr lang="fr-FR" dirty="0">
              <a:solidFill>
                <a:schemeClr val="bg1"/>
              </a:solidFill>
            </a:endParaRPr>
          </a:p>
          <a:p>
            <a:pPr marL="285753" indent="-285753">
              <a:buClr>
                <a:schemeClr val="accent1"/>
              </a:buClr>
              <a:buFont typeface="Arial" panose="020B0604020202020204" pitchFamily="34" charset="0"/>
              <a:buChar char="•"/>
            </a:pPr>
            <a:r>
              <a:rPr lang="fr-FR" sz="2800" dirty="0">
                <a:solidFill>
                  <a:schemeClr val="bg1"/>
                </a:solidFill>
              </a:rPr>
              <a:t>Validation des données utilisateurs</a:t>
            </a:r>
            <a:br>
              <a:rPr lang="fr-FR" dirty="0">
                <a:solidFill>
                  <a:schemeClr val="bg1"/>
                </a:solidFill>
              </a:rPr>
            </a:br>
            <a:endParaRPr lang="fr-FR" dirty="0">
              <a:solidFill>
                <a:schemeClr val="bg1"/>
              </a:solidFill>
            </a:endParaRPr>
          </a:p>
        </p:txBody>
      </p:sp>
    </p:spTree>
    <p:extLst>
      <p:ext uri="{BB962C8B-B14F-4D97-AF65-F5344CB8AC3E}">
        <p14:creationId xmlns:p14="http://schemas.microsoft.com/office/powerpoint/2010/main" val="1399985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C0FEB38D-85AD-EB41-9EC1-E966F44AB085}"/>
              </a:ext>
            </a:extLst>
          </p:cNvPr>
          <p:cNvSpPr>
            <a:spLocks noGrp="1"/>
          </p:cNvSpPr>
          <p:nvPr>
            <p:ph type="title"/>
          </p:nvPr>
        </p:nvSpPr>
        <p:spPr>
          <a:xfrm>
            <a:off x="868624" y="1873143"/>
            <a:ext cx="5227376" cy="727700"/>
          </a:xfrm>
        </p:spPr>
        <p:txBody>
          <a:bodyPr rtlCol="0">
            <a:noAutofit/>
          </a:bodyPr>
          <a:lstStyle/>
          <a:p>
            <a:pPr rtl="0"/>
            <a:r>
              <a:rPr lang="fr-FR" sz="3200" dirty="0"/>
              <a:t>Marché aux puces de GrosVille</a:t>
            </a:r>
            <a:br>
              <a:rPr lang="fr-FR" sz="3200" dirty="0"/>
            </a:br>
            <a:r>
              <a:rPr lang="fr-FR" sz="3200" dirty="0"/>
              <a:t>Maquettes Figma</a:t>
            </a:r>
          </a:p>
        </p:txBody>
      </p:sp>
      <p:sp>
        <p:nvSpPr>
          <p:cNvPr id="11" name="Espace réservé du texte 2">
            <a:extLst>
              <a:ext uri="{FF2B5EF4-FFF2-40B4-BE49-F238E27FC236}">
                <a16:creationId xmlns:a16="http://schemas.microsoft.com/office/drawing/2014/main" id="{64D4B10F-ADAA-B74F-8461-59D7CAF3C4EF}"/>
              </a:ext>
            </a:extLst>
          </p:cNvPr>
          <p:cNvSpPr>
            <a:spLocks noGrp="1"/>
          </p:cNvSpPr>
          <p:nvPr>
            <p:ph type="body" idx="1"/>
          </p:nvPr>
        </p:nvSpPr>
        <p:spPr>
          <a:xfrm>
            <a:off x="868623" y="3001818"/>
            <a:ext cx="5227377" cy="1906471"/>
          </a:xfrm>
        </p:spPr>
        <p:txBody>
          <a:bodyPr rtlCol="0">
            <a:normAutofit lnSpcReduction="10000"/>
          </a:bodyPr>
          <a:lstStyle/>
          <a:p>
            <a:pPr algn="ctr" rtl="0"/>
            <a:r>
              <a:rPr lang="fr-FR" sz="3200" dirty="0">
                <a:solidFill>
                  <a:schemeClr val="accent1"/>
                </a:solidFill>
              </a:rPr>
              <a:t>Page d’accueil</a:t>
            </a:r>
          </a:p>
          <a:p>
            <a:pPr algn="ctr" rtl="0"/>
            <a:r>
              <a:rPr lang="fr-FR" sz="3200" dirty="0">
                <a:solidFill>
                  <a:schemeClr val="accent1"/>
                </a:solidFill>
              </a:rPr>
              <a:t>Page d’inscription</a:t>
            </a:r>
          </a:p>
          <a:p>
            <a:pPr algn="ctr" rtl="0"/>
            <a:r>
              <a:rPr lang="fr-FR" sz="3200" dirty="0">
                <a:solidFill>
                  <a:schemeClr val="accent1"/>
                </a:solidFill>
              </a:rPr>
              <a:t>Page de validation</a:t>
            </a:r>
          </a:p>
        </p:txBody>
      </p:sp>
      <p:pic>
        <p:nvPicPr>
          <p:cNvPr id="32" name="Espace réservé d’image 31">
            <a:extLst>
              <a:ext uri="{FF2B5EF4-FFF2-40B4-BE49-F238E27FC236}">
                <a16:creationId xmlns:a16="http://schemas.microsoft.com/office/drawing/2014/main" id="{96E64F75-DC38-A047-84B3-5B96136A9686}"/>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flipH="1">
            <a:off x="6106630" y="0"/>
            <a:ext cx="4572000" cy="6858000"/>
          </a:xfrm>
        </p:spPr>
      </p:pic>
    </p:spTree>
    <p:extLst>
      <p:ext uri="{BB962C8B-B14F-4D97-AF65-F5344CB8AC3E}">
        <p14:creationId xmlns:p14="http://schemas.microsoft.com/office/powerpoint/2010/main" val="30239746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re 27">
            <a:extLst>
              <a:ext uri="{FF2B5EF4-FFF2-40B4-BE49-F238E27FC236}">
                <a16:creationId xmlns:a16="http://schemas.microsoft.com/office/drawing/2014/main" id="{4988F789-C14D-C841-BDEB-8ACF77377239}"/>
              </a:ext>
            </a:extLst>
          </p:cNvPr>
          <p:cNvSpPr>
            <a:spLocks noGrp="1"/>
          </p:cNvSpPr>
          <p:nvPr>
            <p:ph type="title"/>
          </p:nvPr>
        </p:nvSpPr>
        <p:spPr/>
        <p:txBody>
          <a:bodyPr rtlCol="0"/>
          <a:lstStyle/>
          <a:p>
            <a:pPr rtl="0"/>
            <a:r>
              <a:rPr lang="fr-FR" dirty="0"/>
              <a:t>FIGMA</a:t>
            </a:r>
          </a:p>
        </p:txBody>
      </p:sp>
      <p:sp>
        <p:nvSpPr>
          <p:cNvPr id="2" name="ZoneTexte 1">
            <a:extLst>
              <a:ext uri="{FF2B5EF4-FFF2-40B4-BE49-F238E27FC236}">
                <a16:creationId xmlns:a16="http://schemas.microsoft.com/office/drawing/2014/main" id="{C9D3371A-7550-4E7A-A588-7E31175B91B2}"/>
              </a:ext>
            </a:extLst>
          </p:cNvPr>
          <p:cNvSpPr txBox="1"/>
          <p:nvPr/>
        </p:nvSpPr>
        <p:spPr>
          <a:xfrm>
            <a:off x="731419" y="1071418"/>
            <a:ext cx="5540072" cy="4524315"/>
          </a:xfrm>
          <a:prstGeom prst="rect">
            <a:avLst/>
          </a:prstGeom>
          <a:noFill/>
        </p:spPr>
        <p:txBody>
          <a:bodyPr wrap="square" rtlCol="0">
            <a:spAutoFit/>
          </a:bodyPr>
          <a:lstStyle/>
          <a:p>
            <a:pPr algn="ctr"/>
            <a:r>
              <a:rPr lang="fr-FR" sz="3200" b="1" dirty="0">
                <a:solidFill>
                  <a:srgbClr val="202124"/>
                </a:solidFill>
              </a:rPr>
              <a:t>Figma</a:t>
            </a:r>
            <a:r>
              <a:rPr lang="fr-FR" sz="3200" dirty="0">
                <a:solidFill>
                  <a:srgbClr val="202124"/>
                </a:solidFill>
              </a:rPr>
              <a:t> est une application qui permet de créer des interfaces d'applications web &amp; mobiles et qui offre en plus une solution de prototypage qui permet de présenter les interactions au clients où aux développeurs.</a:t>
            </a:r>
          </a:p>
          <a:p>
            <a:pPr algn="ctr"/>
            <a:endParaRPr lang="fr-FR" sz="3200" dirty="0">
              <a:solidFill>
                <a:srgbClr val="202124"/>
              </a:solidFill>
            </a:endParaRPr>
          </a:p>
          <a:p>
            <a:pPr algn="ctr"/>
            <a:r>
              <a:rPr lang="fr-FR" sz="3200" dirty="0">
                <a:solidFill>
                  <a:srgbClr val="202124"/>
                </a:solidFill>
              </a:rPr>
              <a:t>Application Open-Source</a:t>
            </a:r>
            <a:endParaRPr lang="fr-FR" sz="2800" dirty="0"/>
          </a:p>
        </p:txBody>
      </p:sp>
    </p:spTree>
    <p:extLst>
      <p:ext uri="{BB962C8B-B14F-4D97-AF65-F5344CB8AC3E}">
        <p14:creationId xmlns:p14="http://schemas.microsoft.com/office/powerpoint/2010/main" val="1409846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B17F2956-679E-4C48-A394-B2C2CF38F7FF}"/>
              </a:ext>
            </a:extLst>
          </p:cNvPr>
          <p:cNvPicPr>
            <a:picLocks noChangeAspect="1"/>
          </p:cNvPicPr>
          <p:nvPr/>
        </p:nvPicPr>
        <p:blipFill>
          <a:blip r:embed="rId3"/>
          <a:stretch>
            <a:fillRect/>
          </a:stretch>
        </p:blipFill>
        <p:spPr>
          <a:xfrm>
            <a:off x="3690270" y="0"/>
            <a:ext cx="4811459" cy="6858000"/>
          </a:xfrm>
          <a:prstGeom prst="rect">
            <a:avLst/>
          </a:prstGeom>
        </p:spPr>
      </p:pic>
    </p:spTree>
    <p:extLst>
      <p:ext uri="{BB962C8B-B14F-4D97-AF65-F5344CB8AC3E}">
        <p14:creationId xmlns:p14="http://schemas.microsoft.com/office/powerpoint/2010/main" val="36366530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D54CD9A1-E4B3-4C3F-879E-BDA4E67863C0}"/>
              </a:ext>
            </a:extLst>
          </p:cNvPr>
          <p:cNvPicPr>
            <a:picLocks noChangeAspect="1"/>
          </p:cNvPicPr>
          <p:nvPr/>
        </p:nvPicPr>
        <p:blipFill>
          <a:blip r:embed="rId3"/>
          <a:stretch>
            <a:fillRect/>
          </a:stretch>
        </p:blipFill>
        <p:spPr>
          <a:xfrm>
            <a:off x="3798010" y="0"/>
            <a:ext cx="4595979" cy="6858000"/>
          </a:xfrm>
          <a:prstGeom prst="rect">
            <a:avLst/>
          </a:prstGeom>
        </p:spPr>
      </p:pic>
    </p:spTree>
    <p:extLst>
      <p:ext uri="{BB962C8B-B14F-4D97-AF65-F5344CB8AC3E}">
        <p14:creationId xmlns:p14="http://schemas.microsoft.com/office/powerpoint/2010/main" val="1866817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01229702-951C-433B-AEB2-03D5CCE8C336}"/>
              </a:ext>
            </a:extLst>
          </p:cNvPr>
          <p:cNvPicPr>
            <a:picLocks noChangeAspect="1"/>
          </p:cNvPicPr>
          <p:nvPr/>
        </p:nvPicPr>
        <p:blipFill>
          <a:blip r:embed="rId3"/>
          <a:stretch>
            <a:fillRect/>
          </a:stretch>
        </p:blipFill>
        <p:spPr>
          <a:xfrm>
            <a:off x="3554009" y="0"/>
            <a:ext cx="5083982" cy="6858000"/>
          </a:xfrm>
          <a:prstGeom prst="rect">
            <a:avLst/>
          </a:prstGeom>
        </p:spPr>
      </p:pic>
    </p:spTree>
    <p:extLst>
      <p:ext uri="{BB962C8B-B14F-4D97-AF65-F5344CB8AC3E}">
        <p14:creationId xmlns:p14="http://schemas.microsoft.com/office/powerpoint/2010/main" val="35658595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B596361-41C1-4B2C-95B1-ABF19DF643C9}"/>
              </a:ext>
            </a:extLst>
          </p:cNvPr>
          <p:cNvPicPr>
            <a:picLocks noChangeAspect="1"/>
          </p:cNvPicPr>
          <p:nvPr/>
        </p:nvPicPr>
        <p:blipFill>
          <a:blip r:embed="rId3"/>
          <a:stretch>
            <a:fillRect/>
          </a:stretch>
        </p:blipFill>
        <p:spPr>
          <a:xfrm>
            <a:off x="3849678" y="0"/>
            <a:ext cx="4492643" cy="6858000"/>
          </a:xfrm>
          <a:prstGeom prst="rect">
            <a:avLst/>
          </a:prstGeom>
        </p:spPr>
      </p:pic>
    </p:spTree>
    <p:extLst>
      <p:ext uri="{BB962C8B-B14F-4D97-AF65-F5344CB8AC3E}">
        <p14:creationId xmlns:p14="http://schemas.microsoft.com/office/powerpoint/2010/main" val="3630444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9B51C228-B9D7-6F4B-9504-969693D47FD5}"/>
              </a:ext>
            </a:extLst>
          </p:cNvPr>
          <p:cNvSpPr>
            <a:spLocks noGrp="1"/>
          </p:cNvSpPr>
          <p:nvPr>
            <p:ph type="title"/>
          </p:nvPr>
        </p:nvSpPr>
        <p:spPr/>
        <p:txBody>
          <a:bodyPr rtlCol="0"/>
          <a:lstStyle/>
          <a:p>
            <a:pPr rtl="0"/>
            <a:r>
              <a:rPr lang="fr-FR" dirty="0"/>
              <a:t>Mon histoire</a:t>
            </a:r>
          </a:p>
        </p:txBody>
      </p:sp>
      <p:sp>
        <p:nvSpPr>
          <p:cNvPr id="6" name="Espace réservé du contenu 5">
            <a:extLst>
              <a:ext uri="{FF2B5EF4-FFF2-40B4-BE49-F238E27FC236}">
                <a16:creationId xmlns:a16="http://schemas.microsoft.com/office/drawing/2014/main" id="{2DB43733-30CE-AC40-BAAC-BE6530B8EE04}"/>
              </a:ext>
            </a:extLst>
          </p:cNvPr>
          <p:cNvSpPr>
            <a:spLocks noGrp="1"/>
          </p:cNvSpPr>
          <p:nvPr>
            <p:ph idx="1"/>
          </p:nvPr>
        </p:nvSpPr>
        <p:spPr/>
        <p:txBody>
          <a:bodyPr rtlCol="0">
            <a:normAutofit lnSpcReduction="10000"/>
          </a:bodyPr>
          <a:lstStyle/>
          <a:p>
            <a:pPr marL="0" indent="0">
              <a:buNone/>
            </a:pPr>
            <a:r>
              <a:rPr lang="fr-FR" dirty="0"/>
              <a:t>32 ans</a:t>
            </a:r>
          </a:p>
          <a:p>
            <a:pPr marL="0" indent="0">
              <a:buNone/>
            </a:pPr>
            <a:r>
              <a:rPr lang="fr-FR" dirty="0"/>
              <a:t>Salariée du Groupe Crédit Mutuel depuis 2009</a:t>
            </a:r>
          </a:p>
          <a:p>
            <a:pPr marL="0" indent="0">
              <a:buNone/>
            </a:pPr>
            <a:r>
              <a:rPr lang="fr-FR" dirty="0"/>
              <a:t>Lancement de la reconversion en Septembre 2020 vers le titre professionnel Développeur Web</a:t>
            </a:r>
          </a:p>
        </p:txBody>
      </p:sp>
      <p:pic>
        <p:nvPicPr>
          <p:cNvPr id="12" name="Espace réservé d’image 11">
            <a:extLst>
              <a:ext uri="{FF2B5EF4-FFF2-40B4-BE49-F238E27FC236}">
                <a16:creationId xmlns:a16="http://schemas.microsoft.com/office/drawing/2014/main" id="{FF84EEF9-99EB-D946-9D26-4C931C143C43}"/>
              </a:ext>
            </a:extLst>
          </p:cNvPr>
          <p:cNvPicPr>
            <a:picLocks noGrp="1" noChangeAspect="1"/>
          </p:cNvPicPr>
          <p:nvPr>
            <p:ph type="pic" sz="quarter" idx="13"/>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a:off x="3827164" y="330912"/>
            <a:ext cx="3701673" cy="6217440"/>
          </a:xfrm>
        </p:spPr>
      </p:pic>
    </p:spTree>
    <p:extLst>
      <p:ext uri="{BB962C8B-B14F-4D97-AF65-F5344CB8AC3E}">
        <p14:creationId xmlns:p14="http://schemas.microsoft.com/office/powerpoint/2010/main" val="12839880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0EF8FB-8574-418C-AAEE-96576BF6F643}"/>
              </a:ext>
            </a:extLst>
          </p:cNvPr>
          <p:cNvSpPr>
            <a:spLocks noGrp="1"/>
          </p:cNvSpPr>
          <p:nvPr>
            <p:ph type="title"/>
          </p:nvPr>
        </p:nvSpPr>
        <p:spPr/>
        <p:txBody>
          <a:bodyPr/>
          <a:lstStyle/>
          <a:p>
            <a:r>
              <a:rPr lang="fr-FR" dirty="0"/>
              <a:t>Responsive IPad &amp; IPhone</a:t>
            </a:r>
          </a:p>
        </p:txBody>
      </p:sp>
      <p:pic>
        <p:nvPicPr>
          <p:cNvPr id="4" name="Image 3">
            <a:extLst>
              <a:ext uri="{FF2B5EF4-FFF2-40B4-BE49-F238E27FC236}">
                <a16:creationId xmlns:a16="http://schemas.microsoft.com/office/drawing/2014/main" id="{2A6295CD-54B8-49E1-8BCE-B7C5B232A367}"/>
              </a:ext>
            </a:extLst>
          </p:cNvPr>
          <p:cNvPicPr>
            <a:picLocks noChangeAspect="1"/>
          </p:cNvPicPr>
          <p:nvPr/>
        </p:nvPicPr>
        <p:blipFill>
          <a:blip r:embed="rId3"/>
          <a:stretch>
            <a:fillRect/>
          </a:stretch>
        </p:blipFill>
        <p:spPr>
          <a:xfrm>
            <a:off x="0" y="0"/>
            <a:ext cx="7509164" cy="6858000"/>
          </a:xfrm>
          <a:prstGeom prst="rect">
            <a:avLst/>
          </a:prstGeom>
        </p:spPr>
      </p:pic>
    </p:spTree>
    <p:extLst>
      <p:ext uri="{BB962C8B-B14F-4D97-AF65-F5344CB8AC3E}">
        <p14:creationId xmlns:p14="http://schemas.microsoft.com/office/powerpoint/2010/main" val="26061625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C0FEB38D-85AD-EB41-9EC1-E966F44AB085}"/>
              </a:ext>
            </a:extLst>
          </p:cNvPr>
          <p:cNvSpPr>
            <a:spLocks noGrp="1"/>
          </p:cNvSpPr>
          <p:nvPr>
            <p:ph type="title"/>
          </p:nvPr>
        </p:nvSpPr>
        <p:spPr>
          <a:xfrm>
            <a:off x="868624" y="1873143"/>
            <a:ext cx="5227376" cy="727700"/>
          </a:xfrm>
        </p:spPr>
        <p:txBody>
          <a:bodyPr rtlCol="0">
            <a:noAutofit/>
          </a:bodyPr>
          <a:lstStyle/>
          <a:p>
            <a:pPr rtl="0"/>
            <a:r>
              <a:rPr lang="fr-FR" sz="3200" dirty="0"/>
              <a:t>Marché aux puces de GrosVille</a:t>
            </a:r>
            <a:br>
              <a:rPr lang="fr-FR" sz="3200" dirty="0"/>
            </a:br>
            <a:r>
              <a:rPr lang="fr-FR" sz="3200" dirty="0"/>
              <a:t>Maquettes HTML/CSS</a:t>
            </a:r>
          </a:p>
        </p:txBody>
      </p:sp>
      <p:sp>
        <p:nvSpPr>
          <p:cNvPr id="11" name="Espace réservé du texte 2">
            <a:extLst>
              <a:ext uri="{FF2B5EF4-FFF2-40B4-BE49-F238E27FC236}">
                <a16:creationId xmlns:a16="http://schemas.microsoft.com/office/drawing/2014/main" id="{64D4B10F-ADAA-B74F-8461-59D7CAF3C4EF}"/>
              </a:ext>
            </a:extLst>
          </p:cNvPr>
          <p:cNvSpPr>
            <a:spLocks noGrp="1"/>
          </p:cNvSpPr>
          <p:nvPr>
            <p:ph type="body" idx="1"/>
          </p:nvPr>
        </p:nvSpPr>
        <p:spPr>
          <a:xfrm>
            <a:off x="868623" y="3001818"/>
            <a:ext cx="5227377" cy="1906471"/>
          </a:xfrm>
        </p:spPr>
        <p:txBody>
          <a:bodyPr rtlCol="0">
            <a:normAutofit lnSpcReduction="10000"/>
          </a:bodyPr>
          <a:lstStyle/>
          <a:p>
            <a:pPr algn="ctr" rtl="0"/>
            <a:r>
              <a:rPr lang="fr-FR" sz="3200" dirty="0">
                <a:solidFill>
                  <a:schemeClr val="accent1"/>
                </a:solidFill>
              </a:rPr>
              <a:t>Page d’accueil</a:t>
            </a:r>
          </a:p>
          <a:p>
            <a:pPr algn="ctr" rtl="0"/>
            <a:r>
              <a:rPr lang="fr-FR" sz="3200" dirty="0">
                <a:solidFill>
                  <a:schemeClr val="accent1"/>
                </a:solidFill>
              </a:rPr>
              <a:t>Page d’inscription</a:t>
            </a:r>
          </a:p>
          <a:p>
            <a:pPr algn="ctr" rtl="0"/>
            <a:r>
              <a:rPr lang="fr-FR" sz="3200" dirty="0">
                <a:solidFill>
                  <a:schemeClr val="accent1"/>
                </a:solidFill>
              </a:rPr>
              <a:t>Page de validation</a:t>
            </a:r>
          </a:p>
        </p:txBody>
      </p:sp>
      <p:pic>
        <p:nvPicPr>
          <p:cNvPr id="32" name="Espace réservé d’image 31">
            <a:extLst>
              <a:ext uri="{FF2B5EF4-FFF2-40B4-BE49-F238E27FC236}">
                <a16:creationId xmlns:a16="http://schemas.microsoft.com/office/drawing/2014/main" id="{96E64F75-DC38-A047-84B3-5B96136A9686}"/>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flipH="1">
            <a:off x="6106630" y="0"/>
            <a:ext cx="4572000" cy="6858000"/>
          </a:xfrm>
        </p:spPr>
      </p:pic>
    </p:spTree>
    <p:extLst>
      <p:ext uri="{BB962C8B-B14F-4D97-AF65-F5344CB8AC3E}">
        <p14:creationId xmlns:p14="http://schemas.microsoft.com/office/powerpoint/2010/main" val="1664339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773C18-2C7C-4211-B773-539CCE09BE1C}"/>
              </a:ext>
            </a:extLst>
          </p:cNvPr>
          <p:cNvSpPr>
            <a:spLocks noGrp="1"/>
          </p:cNvSpPr>
          <p:nvPr>
            <p:ph type="title"/>
          </p:nvPr>
        </p:nvSpPr>
        <p:spPr/>
        <p:txBody>
          <a:bodyPr>
            <a:normAutofit fontScale="90000"/>
          </a:bodyPr>
          <a:lstStyle/>
          <a:p>
            <a:r>
              <a:rPr lang="fr-FR" dirty="0"/>
              <a:t>Page Accueil	</a:t>
            </a:r>
          </a:p>
        </p:txBody>
      </p:sp>
      <p:sp>
        <p:nvSpPr>
          <p:cNvPr id="3" name="Espace réservé du texte 2">
            <a:extLst>
              <a:ext uri="{FF2B5EF4-FFF2-40B4-BE49-F238E27FC236}">
                <a16:creationId xmlns:a16="http://schemas.microsoft.com/office/drawing/2014/main" id="{3B8879F2-B5F0-4793-B09D-721AEF2153F2}"/>
              </a:ext>
            </a:extLst>
          </p:cNvPr>
          <p:cNvSpPr>
            <a:spLocks noGrp="1"/>
          </p:cNvSpPr>
          <p:nvPr>
            <p:ph type="body" idx="1"/>
          </p:nvPr>
        </p:nvSpPr>
        <p:spPr/>
        <p:txBody>
          <a:bodyPr/>
          <a:lstStyle/>
          <a:p>
            <a:r>
              <a:rPr lang="fr-FR" dirty="0"/>
              <a:t>Html et CSS</a:t>
            </a:r>
          </a:p>
          <a:p>
            <a:r>
              <a:rPr lang="fr-FR" dirty="0"/>
              <a:t>Utilisation des </a:t>
            </a:r>
            <a:r>
              <a:rPr lang="fr-FR" dirty="0" err="1"/>
              <a:t>flexbox</a:t>
            </a:r>
            <a:r>
              <a:rPr lang="fr-FR" dirty="0"/>
              <a:t> et </a:t>
            </a:r>
            <a:r>
              <a:rPr lang="fr-FR" dirty="0" err="1"/>
              <a:t>Mediaqueries</a:t>
            </a:r>
            <a:r>
              <a:rPr lang="fr-FR" dirty="0"/>
              <a:t> pour le responsive</a:t>
            </a:r>
          </a:p>
        </p:txBody>
      </p:sp>
      <p:pic>
        <p:nvPicPr>
          <p:cNvPr id="6" name="Espace réservé pour une image  5">
            <a:extLst>
              <a:ext uri="{FF2B5EF4-FFF2-40B4-BE49-F238E27FC236}">
                <a16:creationId xmlns:a16="http://schemas.microsoft.com/office/drawing/2014/main" id="{7A34F859-0AFE-44C5-84DD-168CF16850CA}"/>
              </a:ext>
            </a:extLst>
          </p:cNvPr>
          <p:cNvPicPr>
            <a:picLocks noGrp="1" noChangeAspect="1"/>
          </p:cNvPicPr>
          <p:nvPr>
            <p:ph type="pic" sz="quarter" idx="13"/>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t="15326" b="15326"/>
          <a:stretch>
            <a:fillRect/>
          </a:stretch>
        </p:blipFill>
        <p:spPr>
          <a:scene3d>
            <a:camera prst="orthographicFront">
              <a:rot lat="0" lon="10200000" rev="0"/>
            </a:camera>
            <a:lightRig rig="threePt" dir="t"/>
          </a:scene3d>
        </p:spPr>
      </p:pic>
    </p:spTree>
    <p:extLst>
      <p:ext uri="{BB962C8B-B14F-4D97-AF65-F5344CB8AC3E}">
        <p14:creationId xmlns:p14="http://schemas.microsoft.com/office/powerpoint/2010/main" val="5439332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DA0A65-39B7-4D64-B2EA-AD81538C6626}"/>
              </a:ext>
            </a:extLst>
          </p:cNvPr>
          <p:cNvSpPr>
            <a:spLocks noGrp="1"/>
          </p:cNvSpPr>
          <p:nvPr>
            <p:ph type="title"/>
          </p:nvPr>
        </p:nvSpPr>
        <p:spPr/>
        <p:txBody>
          <a:bodyPr/>
          <a:lstStyle/>
          <a:p>
            <a:endParaRPr lang="fr-FR" dirty="0"/>
          </a:p>
        </p:txBody>
      </p:sp>
      <p:pic>
        <p:nvPicPr>
          <p:cNvPr id="4" name="Image 3">
            <a:extLst>
              <a:ext uri="{FF2B5EF4-FFF2-40B4-BE49-F238E27FC236}">
                <a16:creationId xmlns:a16="http://schemas.microsoft.com/office/drawing/2014/main" id="{5EE2D47A-1BD4-4EBF-A7B5-66D69EDE02A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1757792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773C18-2C7C-4211-B773-539CCE09BE1C}"/>
              </a:ext>
            </a:extLst>
          </p:cNvPr>
          <p:cNvSpPr>
            <a:spLocks noGrp="1"/>
          </p:cNvSpPr>
          <p:nvPr>
            <p:ph type="title"/>
          </p:nvPr>
        </p:nvSpPr>
        <p:spPr/>
        <p:txBody>
          <a:bodyPr>
            <a:normAutofit fontScale="90000"/>
          </a:bodyPr>
          <a:lstStyle/>
          <a:p>
            <a:r>
              <a:rPr lang="fr-FR" dirty="0"/>
              <a:t>Page Inscription	</a:t>
            </a:r>
          </a:p>
        </p:txBody>
      </p:sp>
      <p:sp>
        <p:nvSpPr>
          <p:cNvPr id="3" name="Espace réservé du texte 2">
            <a:extLst>
              <a:ext uri="{FF2B5EF4-FFF2-40B4-BE49-F238E27FC236}">
                <a16:creationId xmlns:a16="http://schemas.microsoft.com/office/drawing/2014/main" id="{3B8879F2-B5F0-4793-B09D-721AEF2153F2}"/>
              </a:ext>
            </a:extLst>
          </p:cNvPr>
          <p:cNvSpPr>
            <a:spLocks noGrp="1"/>
          </p:cNvSpPr>
          <p:nvPr>
            <p:ph type="body" idx="1"/>
          </p:nvPr>
        </p:nvSpPr>
        <p:spPr/>
        <p:txBody>
          <a:bodyPr/>
          <a:lstStyle/>
          <a:p>
            <a:r>
              <a:rPr lang="fr-FR" dirty="0"/>
              <a:t>Html et CSS</a:t>
            </a:r>
          </a:p>
          <a:p>
            <a:r>
              <a:rPr lang="fr-FR" dirty="0"/>
              <a:t>Utilisation des </a:t>
            </a:r>
            <a:r>
              <a:rPr lang="fr-FR" dirty="0" err="1"/>
              <a:t>flexbox</a:t>
            </a:r>
            <a:r>
              <a:rPr lang="fr-FR" dirty="0"/>
              <a:t> et </a:t>
            </a:r>
            <a:r>
              <a:rPr lang="fr-FR" dirty="0" err="1"/>
              <a:t>Mediaqueries</a:t>
            </a:r>
            <a:r>
              <a:rPr lang="fr-FR" dirty="0"/>
              <a:t> pour le responsive</a:t>
            </a:r>
          </a:p>
        </p:txBody>
      </p:sp>
      <p:pic>
        <p:nvPicPr>
          <p:cNvPr id="6" name="Espace réservé pour une image  5">
            <a:extLst>
              <a:ext uri="{FF2B5EF4-FFF2-40B4-BE49-F238E27FC236}">
                <a16:creationId xmlns:a16="http://schemas.microsoft.com/office/drawing/2014/main" id="{7A34F859-0AFE-44C5-84DD-168CF16850CA}"/>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326" b="15326"/>
          <a:stretch>
            <a:fillRect/>
          </a:stretch>
        </p:blipFill>
        <p:spPr>
          <a:scene3d>
            <a:camera prst="orthographicFront">
              <a:rot lat="0" lon="10200000" rev="0"/>
            </a:camera>
            <a:lightRig rig="threePt" dir="t"/>
          </a:scene3d>
        </p:spPr>
      </p:pic>
    </p:spTree>
    <p:extLst>
      <p:ext uri="{BB962C8B-B14F-4D97-AF65-F5344CB8AC3E}">
        <p14:creationId xmlns:p14="http://schemas.microsoft.com/office/powerpoint/2010/main" val="10635318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DA0A65-39B7-4D64-B2EA-AD81538C6626}"/>
              </a:ext>
            </a:extLst>
          </p:cNvPr>
          <p:cNvSpPr>
            <a:spLocks noGrp="1"/>
          </p:cNvSpPr>
          <p:nvPr>
            <p:ph type="title"/>
          </p:nvPr>
        </p:nvSpPr>
        <p:spPr/>
        <p:txBody>
          <a:bodyPr/>
          <a:lstStyle/>
          <a:p>
            <a:endParaRPr lang="fr-FR" dirty="0"/>
          </a:p>
        </p:txBody>
      </p:sp>
      <p:pic>
        <p:nvPicPr>
          <p:cNvPr id="5" name="Image 4">
            <a:extLst>
              <a:ext uri="{FF2B5EF4-FFF2-40B4-BE49-F238E27FC236}">
                <a16:creationId xmlns:a16="http://schemas.microsoft.com/office/drawing/2014/main" id="{52D13E02-2FDB-4264-8BCB-5DB77739BCA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1616643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773C18-2C7C-4211-B773-539CCE09BE1C}"/>
              </a:ext>
            </a:extLst>
          </p:cNvPr>
          <p:cNvSpPr>
            <a:spLocks noGrp="1"/>
          </p:cNvSpPr>
          <p:nvPr>
            <p:ph type="title"/>
          </p:nvPr>
        </p:nvSpPr>
        <p:spPr/>
        <p:txBody>
          <a:bodyPr>
            <a:normAutofit fontScale="90000"/>
          </a:bodyPr>
          <a:lstStyle/>
          <a:p>
            <a:r>
              <a:rPr lang="fr-FR" dirty="0"/>
              <a:t>Page Validation	</a:t>
            </a:r>
          </a:p>
        </p:txBody>
      </p:sp>
      <p:sp>
        <p:nvSpPr>
          <p:cNvPr id="3" name="Espace réservé du texte 2">
            <a:extLst>
              <a:ext uri="{FF2B5EF4-FFF2-40B4-BE49-F238E27FC236}">
                <a16:creationId xmlns:a16="http://schemas.microsoft.com/office/drawing/2014/main" id="{3B8879F2-B5F0-4793-B09D-721AEF2153F2}"/>
              </a:ext>
            </a:extLst>
          </p:cNvPr>
          <p:cNvSpPr>
            <a:spLocks noGrp="1"/>
          </p:cNvSpPr>
          <p:nvPr>
            <p:ph type="body" idx="1"/>
          </p:nvPr>
        </p:nvSpPr>
        <p:spPr/>
        <p:txBody>
          <a:bodyPr/>
          <a:lstStyle/>
          <a:p>
            <a:r>
              <a:rPr lang="fr-FR" dirty="0"/>
              <a:t>Html et CSS</a:t>
            </a:r>
          </a:p>
          <a:p>
            <a:r>
              <a:rPr lang="fr-FR" dirty="0"/>
              <a:t>Utilisation des </a:t>
            </a:r>
            <a:r>
              <a:rPr lang="fr-FR" dirty="0" err="1"/>
              <a:t>flexbox</a:t>
            </a:r>
            <a:r>
              <a:rPr lang="fr-FR" dirty="0"/>
              <a:t> et </a:t>
            </a:r>
            <a:r>
              <a:rPr lang="fr-FR" dirty="0" err="1"/>
              <a:t>Mediaqueries</a:t>
            </a:r>
            <a:r>
              <a:rPr lang="fr-FR" dirty="0"/>
              <a:t> pour le responsive</a:t>
            </a:r>
          </a:p>
        </p:txBody>
      </p:sp>
      <p:pic>
        <p:nvPicPr>
          <p:cNvPr id="6" name="Espace réservé pour une image  5">
            <a:extLst>
              <a:ext uri="{FF2B5EF4-FFF2-40B4-BE49-F238E27FC236}">
                <a16:creationId xmlns:a16="http://schemas.microsoft.com/office/drawing/2014/main" id="{7A34F859-0AFE-44C5-84DD-168CF16850CA}"/>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326" b="15326"/>
          <a:stretch>
            <a:fillRect/>
          </a:stretch>
        </p:blipFill>
        <p:spPr>
          <a:scene3d>
            <a:camera prst="orthographicFront">
              <a:rot lat="0" lon="10200000" rev="0"/>
            </a:camera>
            <a:lightRig rig="threePt" dir="t"/>
          </a:scene3d>
        </p:spPr>
      </p:pic>
    </p:spTree>
    <p:extLst>
      <p:ext uri="{BB962C8B-B14F-4D97-AF65-F5344CB8AC3E}">
        <p14:creationId xmlns:p14="http://schemas.microsoft.com/office/powerpoint/2010/main" val="17443937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DA0A65-39B7-4D64-B2EA-AD81538C6626}"/>
              </a:ext>
            </a:extLst>
          </p:cNvPr>
          <p:cNvSpPr>
            <a:spLocks noGrp="1"/>
          </p:cNvSpPr>
          <p:nvPr>
            <p:ph type="title"/>
          </p:nvPr>
        </p:nvSpPr>
        <p:spPr/>
        <p:txBody>
          <a:bodyPr/>
          <a:lstStyle/>
          <a:p>
            <a:endParaRPr lang="fr-FR" dirty="0"/>
          </a:p>
        </p:txBody>
      </p:sp>
      <p:pic>
        <p:nvPicPr>
          <p:cNvPr id="4" name="Image 3">
            <a:extLst>
              <a:ext uri="{FF2B5EF4-FFF2-40B4-BE49-F238E27FC236}">
                <a16:creationId xmlns:a16="http://schemas.microsoft.com/office/drawing/2014/main" id="{785F683C-D281-4789-8C89-960CE54154D3}"/>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795379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C0FEB38D-85AD-EB41-9EC1-E966F44AB085}"/>
              </a:ext>
            </a:extLst>
          </p:cNvPr>
          <p:cNvSpPr>
            <a:spLocks noGrp="1"/>
          </p:cNvSpPr>
          <p:nvPr>
            <p:ph type="title"/>
          </p:nvPr>
        </p:nvSpPr>
        <p:spPr>
          <a:xfrm>
            <a:off x="868624" y="1873143"/>
            <a:ext cx="5227376" cy="727700"/>
          </a:xfrm>
        </p:spPr>
        <p:txBody>
          <a:bodyPr rtlCol="0">
            <a:noAutofit/>
          </a:bodyPr>
          <a:lstStyle/>
          <a:p>
            <a:pPr rtl="0"/>
            <a:r>
              <a:rPr lang="fr-FR" sz="3200" dirty="0"/>
              <a:t>Marché aux puces de GrosVille</a:t>
            </a:r>
            <a:br>
              <a:rPr lang="fr-FR" sz="3200" dirty="0"/>
            </a:br>
            <a:r>
              <a:rPr lang="fr-FR" sz="3200" dirty="0"/>
              <a:t>Exemple de dynamisation en Javascript </a:t>
            </a:r>
            <a:br>
              <a:rPr lang="fr-FR" sz="3200" dirty="0"/>
            </a:br>
            <a:r>
              <a:rPr lang="fr-FR" sz="3200" dirty="0"/>
              <a:t>Affichage Menu</a:t>
            </a:r>
          </a:p>
        </p:txBody>
      </p:sp>
      <p:sp>
        <p:nvSpPr>
          <p:cNvPr id="11" name="Espace réservé du texte 2">
            <a:extLst>
              <a:ext uri="{FF2B5EF4-FFF2-40B4-BE49-F238E27FC236}">
                <a16:creationId xmlns:a16="http://schemas.microsoft.com/office/drawing/2014/main" id="{64D4B10F-ADAA-B74F-8461-59D7CAF3C4EF}"/>
              </a:ext>
            </a:extLst>
          </p:cNvPr>
          <p:cNvSpPr>
            <a:spLocks noGrp="1"/>
          </p:cNvSpPr>
          <p:nvPr>
            <p:ph type="body" idx="1"/>
          </p:nvPr>
        </p:nvSpPr>
        <p:spPr>
          <a:xfrm>
            <a:off x="868623" y="3001818"/>
            <a:ext cx="5227377" cy="1906471"/>
          </a:xfrm>
        </p:spPr>
        <p:txBody>
          <a:bodyPr rtlCol="0">
            <a:normAutofit lnSpcReduction="10000"/>
          </a:bodyPr>
          <a:lstStyle/>
          <a:p>
            <a:pPr algn="ctr" rtl="0"/>
            <a:endParaRPr lang="fr-FR" sz="3200" dirty="0">
              <a:solidFill>
                <a:schemeClr val="accent1"/>
              </a:solidFill>
            </a:endParaRPr>
          </a:p>
          <a:p>
            <a:pPr algn="ctr" rtl="0"/>
            <a:endParaRPr lang="fr-FR" sz="3200" dirty="0">
              <a:solidFill>
                <a:schemeClr val="accent1"/>
              </a:solidFill>
            </a:endParaRPr>
          </a:p>
          <a:p>
            <a:pPr algn="ctr" rtl="0"/>
            <a:r>
              <a:rPr lang="fr-FR" sz="3200" dirty="0">
                <a:solidFill>
                  <a:schemeClr val="accent1"/>
                </a:solidFill>
              </a:rPr>
              <a:t>Page d’accueil</a:t>
            </a:r>
          </a:p>
          <a:p>
            <a:pPr algn="ctr" rtl="0"/>
            <a:endParaRPr lang="fr-FR" sz="3200" dirty="0">
              <a:solidFill>
                <a:schemeClr val="accent1"/>
              </a:solidFill>
            </a:endParaRPr>
          </a:p>
        </p:txBody>
      </p:sp>
      <p:pic>
        <p:nvPicPr>
          <p:cNvPr id="32" name="Espace réservé d’image 31">
            <a:extLst>
              <a:ext uri="{FF2B5EF4-FFF2-40B4-BE49-F238E27FC236}">
                <a16:creationId xmlns:a16="http://schemas.microsoft.com/office/drawing/2014/main" id="{96E64F75-DC38-A047-84B3-5B96136A9686}"/>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flipH="1">
            <a:off x="6106630" y="0"/>
            <a:ext cx="4572000" cy="6858000"/>
          </a:xfrm>
        </p:spPr>
      </p:pic>
    </p:spTree>
    <p:extLst>
      <p:ext uri="{BB962C8B-B14F-4D97-AF65-F5344CB8AC3E}">
        <p14:creationId xmlns:p14="http://schemas.microsoft.com/office/powerpoint/2010/main" val="20001568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9AAF9C-E2A1-46F8-8B80-F308C2AECA9C}"/>
              </a:ext>
            </a:extLst>
          </p:cNvPr>
          <p:cNvSpPr>
            <a:spLocks noGrp="1"/>
          </p:cNvSpPr>
          <p:nvPr>
            <p:ph type="title"/>
          </p:nvPr>
        </p:nvSpPr>
        <p:spPr>
          <a:xfrm>
            <a:off x="932329" y="646545"/>
            <a:ext cx="10452850" cy="323272"/>
          </a:xfrm>
        </p:spPr>
        <p:txBody>
          <a:bodyPr>
            <a:normAutofit fontScale="90000"/>
          </a:bodyPr>
          <a:lstStyle/>
          <a:p>
            <a:r>
              <a:rPr lang="fr-FR" sz="3600" dirty="0"/>
              <a:t>Dynamisation de l’affichage : Menu</a:t>
            </a:r>
          </a:p>
        </p:txBody>
      </p:sp>
      <p:pic>
        <p:nvPicPr>
          <p:cNvPr id="5" name="Image 4">
            <a:extLst>
              <a:ext uri="{FF2B5EF4-FFF2-40B4-BE49-F238E27FC236}">
                <a16:creationId xmlns:a16="http://schemas.microsoft.com/office/drawing/2014/main" id="{FBC5C4AF-EBDF-4A14-B2AF-D032B6AB9B52}"/>
              </a:ext>
            </a:extLst>
          </p:cNvPr>
          <p:cNvPicPr>
            <a:picLocks noChangeAspect="1"/>
          </p:cNvPicPr>
          <p:nvPr/>
        </p:nvPicPr>
        <p:blipFill>
          <a:blip r:embed="rId3"/>
          <a:stretch>
            <a:fillRect/>
          </a:stretch>
        </p:blipFill>
        <p:spPr>
          <a:xfrm>
            <a:off x="932329" y="1263467"/>
            <a:ext cx="4589625" cy="1361930"/>
          </a:xfrm>
          <a:prstGeom prst="rect">
            <a:avLst/>
          </a:prstGeom>
        </p:spPr>
      </p:pic>
    </p:spTree>
    <p:extLst>
      <p:ext uri="{BB962C8B-B14F-4D97-AF65-F5344CB8AC3E}">
        <p14:creationId xmlns:p14="http://schemas.microsoft.com/office/powerpoint/2010/main" val="2081308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2D7F6A80-08DF-8645-A4CD-7D0B49A3BF79}"/>
              </a:ext>
            </a:extLst>
          </p:cNvPr>
          <p:cNvSpPr>
            <a:spLocks noGrp="1"/>
          </p:cNvSpPr>
          <p:nvPr>
            <p:ph type="title"/>
          </p:nvPr>
        </p:nvSpPr>
        <p:spPr>
          <a:xfrm>
            <a:off x="3726158" y="39267"/>
            <a:ext cx="8114860" cy="926198"/>
          </a:xfrm>
        </p:spPr>
        <p:txBody>
          <a:bodyPr rtlCol="0">
            <a:normAutofit fontScale="90000"/>
          </a:bodyPr>
          <a:lstStyle/>
          <a:p>
            <a:pPr rtl="0"/>
            <a:r>
              <a:rPr lang="fr-FR" dirty="0"/>
              <a:t>Présentation du Centre de formation</a:t>
            </a:r>
          </a:p>
        </p:txBody>
      </p:sp>
      <p:sp>
        <p:nvSpPr>
          <p:cNvPr id="10" name="Espace réservé du contenu 9">
            <a:extLst>
              <a:ext uri="{FF2B5EF4-FFF2-40B4-BE49-F238E27FC236}">
                <a16:creationId xmlns:a16="http://schemas.microsoft.com/office/drawing/2014/main" id="{5613A2D6-52A2-8C4D-985E-CB4BEE6B29BD}"/>
              </a:ext>
            </a:extLst>
          </p:cNvPr>
          <p:cNvSpPr>
            <a:spLocks noGrp="1"/>
          </p:cNvSpPr>
          <p:nvPr>
            <p:ph idx="1"/>
          </p:nvPr>
        </p:nvSpPr>
        <p:spPr>
          <a:xfrm>
            <a:off x="6031345" y="2401456"/>
            <a:ext cx="5975928" cy="4267200"/>
          </a:xfrm>
        </p:spPr>
        <p:txBody>
          <a:bodyPr rtlCol="0"/>
          <a:lstStyle/>
          <a:p>
            <a:pPr rtl="0"/>
            <a:endParaRPr lang="fr-FR" dirty="0"/>
          </a:p>
          <a:p>
            <a:pPr rtl="0"/>
            <a:r>
              <a:rPr lang="fr-FR" dirty="0"/>
              <a:t>A l’origine du projet ForEach Academy, des professionnels de l’IT exerçant dans la Région Hauts de France</a:t>
            </a:r>
          </a:p>
          <a:p>
            <a:pPr rtl="0"/>
            <a:r>
              <a:rPr lang="fr-FR" dirty="0"/>
              <a:t>Une école des métiers du numérique, dont l'équipe pédagogique est composée de passionnés, experts en IT</a:t>
            </a:r>
          </a:p>
          <a:p>
            <a:pPr rtl="0"/>
            <a:r>
              <a:rPr lang="fr-FR" dirty="0"/>
              <a:t>Les programmes des formations sont réalisés par des professionnels en activité́ dans la Région Hauts-de-France, qui travaillent régulièrement ensemble sur des projets numériques.</a:t>
            </a:r>
          </a:p>
          <a:p>
            <a:pPr rtl="0"/>
            <a:r>
              <a:rPr lang="fr-FR" dirty="0"/>
              <a:t>Symbol-It</a:t>
            </a:r>
          </a:p>
        </p:txBody>
      </p:sp>
      <p:pic>
        <p:nvPicPr>
          <p:cNvPr id="28" name="Espace réservé d’image 27">
            <a:extLst>
              <a:ext uri="{FF2B5EF4-FFF2-40B4-BE49-F238E27FC236}">
                <a16:creationId xmlns:a16="http://schemas.microsoft.com/office/drawing/2014/main" id="{9E319FF9-B321-9D4B-AA89-6EFE572936E7}"/>
              </a:ext>
            </a:extLst>
          </p:cNvPr>
          <p:cNvPicPr>
            <a:picLocks noGrp="1" noChangeAspect="1"/>
          </p:cNvPicPr>
          <p:nvPr>
            <p:ph type="pic" sz="quarter" idx="13"/>
          </p:nvPr>
        </p:nvPicPr>
        <p:blipFill>
          <a:blip r:embed="rId3">
            <a:extLst>
              <a:ext uri="{BEBA8EAE-BF5A-486C-A8C5-ECC9F3942E4B}">
                <a14:imgProps xmlns:a14="http://schemas.microsoft.com/office/drawing/2010/main">
                  <a14:imgLayer r:embed="rId4">
                    <a14:imgEffect>
                      <a14:saturation sat="133000"/>
                    </a14:imgEffect>
                  </a14:imgLayer>
                </a14:imgProps>
              </a:ext>
              <a:ext uri="{28A0092B-C50C-407E-A947-70E740481C1C}">
                <a14:useLocalDpi xmlns:a14="http://schemas.microsoft.com/office/drawing/2010/main" val="0"/>
              </a:ext>
            </a:extLst>
          </a:blip>
          <a:srcRect/>
          <a:stretch/>
        </p:blipFill>
        <p:spPr>
          <a:xfrm flipH="1">
            <a:off x="444819" y="1355542"/>
            <a:ext cx="6063915" cy="4547936"/>
          </a:xfrm>
        </p:spPr>
      </p:pic>
      <p:pic>
        <p:nvPicPr>
          <p:cNvPr id="3" name="Image 2">
            <a:extLst>
              <a:ext uri="{FF2B5EF4-FFF2-40B4-BE49-F238E27FC236}">
                <a16:creationId xmlns:a16="http://schemas.microsoft.com/office/drawing/2014/main" id="{240D4C90-6421-45FD-B777-DD8479BB3FF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5196" y="1187874"/>
            <a:ext cx="1751136" cy="1093066"/>
          </a:xfrm>
          <a:prstGeom prst="rect">
            <a:avLst/>
          </a:prstGeom>
        </p:spPr>
      </p:pic>
    </p:spTree>
    <p:extLst>
      <p:ext uri="{BB962C8B-B14F-4D97-AF65-F5344CB8AC3E}">
        <p14:creationId xmlns:p14="http://schemas.microsoft.com/office/powerpoint/2010/main" val="307285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9AAF9C-E2A1-46F8-8B80-F308C2AECA9C}"/>
              </a:ext>
            </a:extLst>
          </p:cNvPr>
          <p:cNvSpPr>
            <a:spLocks noGrp="1"/>
          </p:cNvSpPr>
          <p:nvPr>
            <p:ph type="title"/>
          </p:nvPr>
        </p:nvSpPr>
        <p:spPr>
          <a:xfrm>
            <a:off x="932329" y="646545"/>
            <a:ext cx="10452850" cy="323272"/>
          </a:xfrm>
        </p:spPr>
        <p:txBody>
          <a:bodyPr>
            <a:normAutofit fontScale="90000"/>
          </a:bodyPr>
          <a:lstStyle/>
          <a:p>
            <a:r>
              <a:rPr lang="fr-FR" sz="3600" dirty="0"/>
              <a:t>Dynamisation de l’affichage : Menu</a:t>
            </a:r>
          </a:p>
        </p:txBody>
      </p:sp>
      <p:pic>
        <p:nvPicPr>
          <p:cNvPr id="5" name="Image 4">
            <a:extLst>
              <a:ext uri="{FF2B5EF4-FFF2-40B4-BE49-F238E27FC236}">
                <a16:creationId xmlns:a16="http://schemas.microsoft.com/office/drawing/2014/main" id="{FBC5C4AF-EBDF-4A14-B2AF-D032B6AB9B52}"/>
              </a:ext>
            </a:extLst>
          </p:cNvPr>
          <p:cNvPicPr>
            <a:picLocks noChangeAspect="1"/>
          </p:cNvPicPr>
          <p:nvPr/>
        </p:nvPicPr>
        <p:blipFill>
          <a:blip r:embed="rId3"/>
          <a:stretch>
            <a:fillRect/>
          </a:stretch>
        </p:blipFill>
        <p:spPr>
          <a:xfrm>
            <a:off x="932329" y="1263467"/>
            <a:ext cx="4589625" cy="1361930"/>
          </a:xfrm>
          <a:prstGeom prst="rect">
            <a:avLst/>
          </a:prstGeom>
        </p:spPr>
      </p:pic>
      <p:pic>
        <p:nvPicPr>
          <p:cNvPr id="11" name="Image 10">
            <a:extLst>
              <a:ext uri="{FF2B5EF4-FFF2-40B4-BE49-F238E27FC236}">
                <a16:creationId xmlns:a16="http://schemas.microsoft.com/office/drawing/2014/main" id="{4206CF48-320B-4233-98A8-86C8FE864828}"/>
              </a:ext>
            </a:extLst>
          </p:cNvPr>
          <p:cNvPicPr>
            <a:picLocks noChangeAspect="1"/>
          </p:cNvPicPr>
          <p:nvPr/>
        </p:nvPicPr>
        <p:blipFill>
          <a:blip r:embed="rId4"/>
          <a:stretch>
            <a:fillRect/>
          </a:stretch>
        </p:blipFill>
        <p:spPr>
          <a:xfrm>
            <a:off x="7678161" y="1762459"/>
            <a:ext cx="3781425" cy="209550"/>
          </a:xfrm>
          <a:prstGeom prst="rect">
            <a:avLst/>
          </a:prstGeom>
        </p:spPr>
      </p:pic>
      <p:cxnSp>
        <p:nvCxnSpPr>
          <p:cNvPr id="4" name="Connecteur droit avec flèche 3">
            <a:extLst>
              <a:ext uri="{FF2B5EF4-FFF2-40B4-BE49-F238E27FC236}">
                <a16:creationId xmlns:a16="http://schemas.microsoft.com/office/drawing/2014/main" id="{11E0EBFA-6F47-4584-8109-AB7198EA558A}"/>
              </a:ext>
            </a:extLst>
          </p:cNvPr>
          <p:cNvCxnSpPr/>
          <p:nvPr/>
        </p:nvCxnSpPr>
        <p:spPr>
          <a:xfrm>
            <a:off x="5615709" y="1867234"/>
            <a:ext cx="187498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329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9AAF9C-E2A1-46F8-8B80-F308C2AECA9C}"/>
              </a:ext>
            </a:extLst>
          </p:cNvPr>
          <p:cNvSpPr>
            <a:spLocks noGrp="1"/>
          </p:cNvSpPr>
          <p:nvPr>
            <p:ph type="title"/>
          </p:nvPr>
        </p:nvSpPr>
        <p:spPr>
          <a:xfrm>
            <a:off x="932329" y="646545"/>
            <a:ext cx="10452850" cy="323272"/>
          </a:xfrm>
        </p:spPr>
        <p:txBody>
          <a:bodyPr>
            <a:normAutofit fontScale="90000"/>
          </a:bodyPr>
          <a:lstStyle/>
          <a:p>
            <a:r>
              <a:rPr lang="fr-FR" sz="3600" dirty="0"/>
              <a:t>Dynamisation de l’affichage : Menu</a:t>
            </a:r>
          </a:p>
        </p:txBody>
      </p:sp>
      <p:pic>
        <p:nvPicPr>
          <p:cNvPr id="5" name="Image 4">
            <a:extLst>
              <a:ext uri="{FF2B5EF4-FFF2-40B4-BE49-F238E27FC236}">
                <a16:creationId xmlns:a16="http://schemas.microsoft.com/office/drawing/2014/main" id="{FBC5C4AF-EBDF-4A14-B2AF-D032B6AB9B52}"/>
              </a:ext>
            </a:extLst>
          </p:cNvPr>
          <p:cNvPicPr>
            <a:picLocks noChangeAspect="1"/>
          </p:cNvPicPr>
          <p:nvPr/>
        </p:nvPicPr>
        <p:blipFill>
          <a:blip r:embed="rId3"/>
          <a:stretch>
            <a:fillRect/>
          </a:stretch>
        </p:blipFill>
        <p:spPr>
          <a:xfrm>
            <a:off x="932329" y="1263467"/>
            <a:ext cx="4589625" cy="1361930"/>
          </a:xfrm>
          <a:prstGeom prst="rect">
            <a:avLst/>
          </a:prstGeom>
        </p:spPr>
      </p:pic>
      <p:pic>
        <p:nvPicPr>
          <p:cNvPr id="11" name="Image 10">
            <a:extLst>
              <a:ext uri="{FF2B5EF4-FFF2-40B4-BE49-F238E27FC236}">
                <a16:creationId xmlns:a16="http://schemas.microsoft.com/office/drawing/2014/main" id="{4206CF48-320B-4233-98A8-86C8FE864828}"/>
              </a:ext>
            </a:extLst>
          </p:cNvPr>
          <p:cNvPicPr>
            <a:picLocks noChangeAspect="1"/>
          </p:cNvPicPr>
          <p:nvPr/>
        </p:nvPicPr>
        <p:blipFill>
          <a:blip r:embed="rId4"/>
          <a:stretch>
            <a:fillRect/>
          </a:stretch>
        </p:blipFill>
        <p:spPr>
          <a:xfrm>
            <a:off x="7687397" y="1657684"/>
            <a:ext cx="3781425" cy="209550"/>
          </a:xfrm>
          <a:prstGeom prst="rect">
            <a:avLst/>
          </a:prstGeom>
        </p:spPr>
      </p:pic>
      <p:pic>
        <p:nvPicPr>
          <p:cNvPr id="12" name="Image 11">
            <a:extLst>
              <a:ext uri="{FF2B5EF4-FFF2-40B4-BE49-F238E27FC236}">
                <a16:creationId xmlns:a16="http://schemas.microsoft.com/office/drawing/2014/main" id="{B14EDFC2-52B8-462A-898A-75F7B7E7A92F}"/>
              </a:ext>
            </a:extLst>
          </p:cNvPr>
          <p:cNvPicPr>
            <a:picLocks noChangeAspect="1"/>
          </p:cNvPicPr>
          <p:nvPr/>
        </p:nvPicPr>
        <p:blipFill>
          <a:blip r:embed="rId5"/>
          <a:stretch>
            <a:fillRect/>
          </a:stretch>
        </p:blipFill>
        <p:spPr>
          <a:xfrm>
            <a:off x="6676447" y="3851564"/>
            <a:ext cx="4880049" cy="1040966"/>
          </a:xfrm>
          <a:prstGeom prst="rect">
            <a:avLst/>
          </a:prstGeom>
        </p:spPr>
      </p:pic>
      <p:cxnSp>
        <p:nvCxnSpPr>
          <p:cNvPr id="4" name="Connecteur droit avec flèche 3">
            <a:extLst>
              <a:ext uri="{FF2B5EF4-FFF2-40B4-BE49-F238E27FC236}">
                <a16:creationId xmlns:a16="http://schemas.microsoft.com/office/drawing/2014/main" id="{1C94BC11-3ED0-4704-9A52-2970E7790FF0}"/>
              </a:ext>
            </a:extLst>
          </p:cNvPr>
          <p:cNvCxnSpPr/>
          <p:nvPr/>
        </p:nvCxnSpPr>
        <p:spPr>
          <a:xfrm>
            <a:off x="9596582" y="2004291"/>
            <a:ext cx="0" cy="16348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D61374A1-3F28-4BEE-8818-BF668A94CCE6}"/>
              </a:ext>
            </a:extLst>
          </p:cNvPr>
          <p:cNvCxnSpPr/>
          <p:nvPr/>
        </p:nvCxnSpPr>
        <p:spPr>
          <a:xfrm>
            <a:off x="5652654" y="1802579"/>
            <a:ext cx="187498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5270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9AAF9C-E2A1-46F8-8B80-F308C2AECA9C}"/>
              </a:ext>
            </a:extLst>
          </p:cNvPr>
          <p:cNvSpPr>
            <a:spLocks noGrp="1"/>
          </p:cNvSpPr>
          <p:nvPr>
            <p:ph type="title"/>
          </p:nvPr>
        </p:nvSpPr>
        <p:spPr>
          <a:xfrm>
            <a:off x="932329" y="646545"/>
            <a:ext cx="10452850" cy="323272"/>
          </a:xfrm>
        </p:spPr>
        <p:txBody>
          <a:bodyPr>
            <a:normAutofit fontScale="90000"/>
          </a:bodyPr>
          <a:lstStyle/>
          <a:p>
            <a:r>
              <a:rPr lang="fr-FR" sz="3600" dirty="0"/>
              <a:t>Dynamisation de l’affichage : Menu</a:t>
            </a:r>
          </a:p>
        </p:txBody>
      </p:sp>
      <p:pic>
        <p:nvPicPr>
          <p:cNvPr id="5" name="Image 4">
            <a:extLst>
              <a:ext uri="{FF2B5EF4-FFF2-40B4-BE49-F238E27FC236}">
                <a16:creationId xmlns:a16="http://schemas.microsoft.com/office/drawing/2014/main" id="{FBC5C4AF-EBDF-4A14-B2AF-D032B6AB9B52}"/>
              </a:ext>
            </a:extLst>
          </p:cNvPr>
          <p:cNvPicPr>
            <a:picLocks noChangeAspect="1"/>
          </p:cNvPicPr>
          <p:nvPr/>
        </p:nvPicPr>
        <p:blipFill>
          <a:blip r:embed="rId3"/>
          <a:stretch>
            <a:fillRect/>
          </a:stretch>
        </p:blipFill>
        <p:spPr>
          <a:xfrm>
            <a:off x="932329" y="1263467"/>
            <a:ext cx="4589625" cy="1361930"/>
          </a:xfrm>
          <a:prstGeom prst="rect">
            <a:avLst/>
          </a:prstGeom>
        </p:spPr>
      </p:pic>
      <p:pic>
        <p:nvPicPr>
          <p:cNvPr id="11" name="Image 10">
            <a:extLst>
              <a:ext uri="{FF2B5EF4-FFF2-40B4-BE49-F238E27FC236}">
                <a16:creationId xmlns:a16="http://schemas.microsoft.com/office/drawing/2014/main" id="{4206CF48-320B-4233-98A8-86C8FE864828}"/>
              </a:ext>
            </a:extLst>
          </p:cNvPr>
          <p:cNvPicPr>
            <a:picLocks noChangeAspect="1"/>
          </p:cNvPicPr>
          <p:nvPr/>
        </p:nvPicPr>
        <p:blipFill>
          <a:blip r:embed="rId4"/>
          <a:stretch>
            <a:fillRect/>
          </a:stretch>
        </p:blipFill>
        <p:spPr>
          <a:xfrm>
            <a:off x="7687397" y="1657684"/>
            <a:ext cx="3781425" cy="209550"/>
          </a:xfrm>
          <a:prstGeom prst="rect">
            <a:avLst/>
          </a:prstGeom>
        </p:spPr>
      </p:pic>
      <p:pic>
        <p:nvPicPr>
          <p:cNvPr id="12" name="Image 11">
            <a:extLst>
              <a:ext uri="{FF2B5EF4-FFF2-40B4-BE49-F238E27FC236}">
                <a16:creationId xmlns:a16="http://schemas.microsoft.com/office/drawing/2014/main" id="{B14EDFC2-52B8-462A-898A-75F7B7E7A92F}"/>
              </a:ext>
            </a:extLst>
          </p:cNvPr>
          <p:cNvPicPr>
            <a:picLocks noChangeAspect="1"/>
          </p:cNvPicPr>
          <p:nvPr/>
        </p:nvPicPr>
        <p:blipFill>
          <a:blip r:embed="rId5"/>
          <a:stretch>
            <a:fillRect/>
          </a:stretch>
        </p:blipFill>
        <p:spPr>
          <a:xfrm>
            <a:off x="6676447" y="3851564"/>
            <a:ext cx="4880049" cy="1040966"/>
          </a:xfrm>
          <a:prstGeom prst="rect">
            <a:avLst/>
          </a:prstGeom>
        </p:spPr>
      </p:pic>
      <p:pic>
        <p:nvPicPr>
          <p:cNvPr id="15" name="Image 14">
            <a:extLst>
              <a:ext uri="{FF2B5EF4-FFF2-40B4-BE49-F238E27FC236}">
                <a16:creationId xmlns:a16="http://schemas.microsoft.com/office/drawing/2014/main" id="{A9DB6EAA-C6C8-4E2C-B7F4-9372F0B33F2D}"/>
              </a:ext>
            </a:extLst>
          </p:cNvPr>
          <p:cNvPicPr>
            <a:picLocks noChangeAspect="1"/>
          </p:cNvPicPr>
          <p:nvPr/>
        </p:nvPicPr>
        <p:blipFill>
          <a:blip r:embed="rId6"/>
          <a:stretch>
            <a:fillRect/>
          </a:stretch>
        </p:blipFill>
        <p:spPr>
          <a:xfrm>
            <a:off x="2120611" y="3001530"/>
            <a:ext cx="2686050" cy="3209925"/>
          </a:xfrm>
          <a:prstGeom prst="rect">
            <a:avLst/>
          </a:prstGeom>
        </p:spPr>
      </p:pic>
      <p:cxnSp>
        <p:nvCxnSpPr>
          <p:cNvPr id="4" name="Connecteur droit avec flèche 3">
            <a:extLst>
              <a:ext uri="{FF2B5EF4-FFF2-40B4-BE49-F238E27FC236}">
                <a16:creationId xmlns:a16="http://schemas.microsoft.com/office/drawing/2014/main" id="{0504BCC7-8A02-405B-A0AA-688A47FD99CD}"/>
              </a:ext>
            </a:extLst>
          </p:cNvPr>
          <p:cNvCxnSpPr/>
          <p:nvPr/>
        </p:nvCxnSpPr>
        <p:spPr>
          <a:xfrm flipH="1">
            <a:off x="5089236" y="4396509"/>
            <a:ext cx="14593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53EB2401-236F-4B5D-A5F0-5AD78088A91B}"/>
              </a:ext>
            </a:extLst>
          </p:cNvPr>
          <p:cNvCxnSpPr/>
          <p:nvPr/>
        </p:nvCxnSpPr>
        <p:spPr>
          <a:xfrm>
            <a:off x="5611091" y="1784107"/>
            <a:ext cx="187498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33FC5E3A-42B9-410C-8D23-DB2152A1D5B0}"/>
              </a:ext>
            </a:extLst>
          </p:cNvPr>
          <p:cNvCxnSpPr/>
          <p:nvPr/>
        </p:nvCxnSpPr>
        <p:spPr>
          <a:xfrm>
            <a:off x="9596582" y="2004291"/>
            <a:ext cx="0" cy="16348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55286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C0FEB38D-85AD-EB41-9EC1-E966F44AB085}"/>
              </a:ext>
            </a:extLst>
          </p:cNvPr>
          <p:cNvSpPr>
            <a:spLocks noGrp="1"/>
          </p:cNvSpPr>
          <p:nvPr>
            <p:ph type="title"/>
          </p:nvPr>
        </p:nvSpPr>
        <p:spPr>
          <a:xfrm>
            <a:off x="868624" y="1873143"/>
            <a:ext cx="5227376" cy="727700"/>
          </a:xfrm>
        </p:spPr>
        <p:txBody>
          <a:bodyPr rtlCol="0">
            <a:noAutofit/>
          </a:bodyPr>
          <a:lstStyle/>
          <a:p>
            <a:pPr rtl="0"/>
            <a:r>
              <a:rPr lang="fr-FR" sz="3200" dirty="0"/>
              <a:t>Marché aux puces de GrosVille</a:t>
            </a:r>
            <a:br>
              <a:rPr lang="fr-FR" sz="3200" dirty="0"/>
            </a:br>
            <a:r>
              <a:rPr lang="fr-FR" sz="3200" dirty="0"/>
              <a:t>Développer une interface utilisateur web dynamique</a:t>
            </a:r>
          </a:p>
        </p:txBody>
      </p:sp>
      <p:sp>
        <p:nvSpPr>
          <p:cNvPr id="11" name="Espace réservé du texte 2">
            <a:extLst>
              <a:ext uri="{FF2B5EF4-FFF2-40B4-BE49-F238E27FC236}">
                <a16:creationId xmlns:a16="http://schemas.microsoft.com/office/drawing/2014/main" id="{64D4B10F-ADAA-B74F-8461-59D7CAF3C4EF}"/>
              </a:ext>
            </a:extLst>
          </p:cNvPr>
          <p:cNvSpPr>
            <a:spLocks noGrp="1"/>
          </p:cNvSpPr>
          <p:nvPr>
            <p:ph type="body" idx="1"/>
          </p:nvPr>
        </p:nvSpPr>
        <p:spPr>
          <a:xfrm>
            <a:off x="857994" y="3819399"/>
            <a:ext cx="5227377" cy="1906471"/>
          </a:xfrm>
        </p:spPr>
        <p:txBody>
          <a:bodyPr rtlCol="0">
            <a:normAutofit/>
          </a:bodyPr>
          <a:lstStyle/>
          <a:p>
            <a:pPr rtl="0"/>
            <a:endParaRPr lang="fr-FR" sz="3200" dirty="0">
              <a:solidFill>
                <a:schemeClr val="accent1"/>
              </a:solidFill>
            </a:endParaRPr>
          </a:p>
          <a:p>
            <a:pPr algn="ctr" rtl="0"/>
            <a:endParaRPr lang="fr-FR" sz="3200" dirty="0">
              <a:solidFill>
                <a:schemeClr val="accent1"/>
              </a:solidFill>
            </a:endParaRPr>
          </a:p>
        </p:txBody>
      </p:sp>
      <p:pic>
        <p:nvPicPr>
          <p:cNvPr id="32" name="Espace réservé d’image 31">
            <a:extLst>
              <a:ext uri="{FF2B5EF4-FFF2-40B4-BE49-F238E27FC236}">
                <a16:creationId xmlns:a16="http://schemas.microsoft.com/office/drawing/2014/main" id="{96E64F75-DC38-A047-84B3-5B96136A9686}"/>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flipH="1">
            <a:off x="6106630" y="0"/>
            <a:ext cx="4572000" cy="6858000"/>
          </a:xfrm>
        </p:spPr>
      </p:pic>
      <p:pic>
        <p:nvPicPr>
          <p:cNvPr id="6" name="Image 5">
            <a:extLst>
              <a:ext uri="{FF2B5EF4-FFF2-40B4-BE49-F238E27FC236}">
                <a16:creationId xmlns:a16="http://schemas.microsoft.com/office/drawing/2014/main" id="{255F0961-71AE-48DB-A534-22F38248DF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29076" y="3303922"/>
            <a:ext cx="1906471" cy="1906471"/>
          </a:xfrm>
          <a:prstGeom prst="rect">
            <a:avLst/>
          </a:prstGeom>
        </p:spPr>
      </p:pic>
    </p:spTree>
    <p:extLst>
      <p:ext uri="{BB962C8B-B14F-4D97-AF65-F5344CB8AC3E}">
        <p14:creationId xmlns:p14="http://schemas.microsoft.com/office/powerpoint/2010/main" val="25176149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31CDAA-AB04-4C2A-A5A1-25AEEEBB7969}"/>
              </a:ext>
            </a:extLst>
          </p:cNvPr>
          <p:cNvSpPr>
            <a:spLocks noGrp="1"/>
          </p:cNvSpPr>
          <p:nvPr>
            <p:ph type="title"/>
          </p:nvPr>
        </p:nvSpPr>
        <p:spPr>
          <a:xfrm>
            <a:off x="1088314" y="487522"/>
            <a:ext cx="10452850" cy="910492"/>
          </a:xfrm>
        </p:spPr>
        <p:txBody>
          <a:bodyPr/>
          <a:lstStyle/>
          <a:p>
            <a:r>
              <a:rPr lang="fr-FR" dirty="0"/>
              <a:t>Création des composants réutilisables</a:t>
            </a:r>
          </a:p>
        </p:txBody>
      </p:sp>
      <p:sp>
        <p:nvSpPr>
          <p:cNvPr id="3" name="ZoneTexte 2">
            <a:extLst>
              <a:ext uri="{FF2B5EF4-FFF2-40B4-BE49-F238E27FC236}">
                <a16:creationId xmlns:a16="http://schemas.microsoft.com/office/drawing/2014/main" id="{D29D5950-8CAE-4701-94CB-0C53E37D72A4}"/>
              </a:ext>
            </a:extLst>
          </p:cNvPr>
          <p:cNvSpPr txBox="1"/>
          <p:nvPr/>
        </p:nvSpPr>
        <p:spPr>
          <a:xfrm>
            <a:off x="1253266" y="1398014"/>
            <a:ext cx="4249270" cy="1569660"/>
          </a:xfrm>
          <a:prstGeom prst="rect">
            <a:avLst/>
          </a:prstGeom>
          <a:noFill/>
        </p:spPr>
        <p:txBody>
          <a:bodyPr wrap="square" rtlCol="0">
            <a:spAutoFit/>
          </a:bodyPr>
          <a:lstStyle/>
          <a:p>
            <a:r>
              <a:rPr lang="fr-FR" sz="4800" dirty="0">
                <a:solidFill>
                  <a:schemeClr val="accent1"/>
                </a:solidFill>
              </a:rPr>
              <a:t>Navigation</a:t>
            </a:r>
          </a:p>
          <a:p>
            <a:r>
              <a:rPr lang="fr-FR" sz="4800" dirty="0">
                <a:solidFill>
                  <a:schemeClr val="accent1"/>
                </a:solidFill>
              </a:rPr>
              <a:t>Footer</a:t>
            </a:r>
          </a:p>
        </p:txBody>
      </p:sp>
      <p:cxnSp>
        <p:nvCxnSpPr>
          <p:cNvPr id="5" name="Connecteur droit avec flèche 4">
            <a:extLst>
              <a:ext uri="{FF2B5EF4-FFF2-40B4-BE49-F238E27FC236}">
                <a16:creationId xmlns:a16="http://schemas.microsoft.com/office/drawing/2014/main" id="{49987A7D-FFA1-4DE4-B17B-FC563241F961}"/>
              </a:ext>
            </a:extLst>
          </p:cNvPr>
          <p:cNvCxnSpPr>
            <a:cxnSpLocks/>
          </p:cNvCxnSpPr>
          <p:nvPr/>
        </p:nvCxnSpPr>
        <p:spPr>
          <a:xfrm>
            <a:off x="4980791" y="2175031"/>
            <a:ext cx="28830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9EFD4340-3746-4166-9193-BA1A0EA49F6F}"/>
              </a:ext>
            </a:extLst>
          </p:cNvPr>
          <p:cNvSpPr txBox="1"/>
          <p:nvPr/>
        </p:nvSpPr>
        <p:spPr>
          <a:xfrm>
            <a:off x="8175812" y="1635163"/>
            <a:ext cx="2110514" cy="769441"/>
          </a:xfrm>
          <a:prstGeom prst="rect">
            <a:avLst/>
          </a:prstGeom>
          <a:noFill/>
        </p:spPr>
        <p:txBody>
          <a:bodyPr wrap="none" rtlCol="0">
            <a:spAutoFit/>
          </a:bodyPr>
          <a:lstStyle/>
          <a:p>
            <a:r>
              <a:rPr lang="fr-FR" sz="4400" dirty="0">
                <a:solidFill>
                  <a:schemeClr val="accent1"/>
                </a:solidFill>
              </a:rPr>
              <a:t>App.Vue</a:t>
            </a:r>
          </a:p>
        </p:txBody>
      </p:sp>
      <p:pic>
        <p:nvPicPr>
          <p:cNvPr id="11" name="Image 10">
            <a:extLst>
              <a:ext uri="{FF2B5EF4-FFF2-40B4-BE49-F238E27FC236}">
                <a16:creationId xmlns:a16="http://schemas.microsoft.com/office/drawing/2014/main" id="{8DE1076F-D18D-4968-93DF-02E0CE4EBA42}"/>
              </a:ext>
            </a:extLst>
          </p:cNvPr>
          <p:cNvPicPr>
            <a:picLocks noChangeAspect="1"/>
          </p:cNvPicPr>
          <p:nvPr/>
        </p:nvPicPr>
        <p:blipFill>
          <a:blip r:embed="rId3"/>
          <a:stretch>
            <a:fillRect/>
          </a:stretch>
        </p:blipFill>
        <p:spPr>
          <a:xfrm>
            <a:off x="3993105" y="2775641"/>
            <a:ext cx="4171950" cy="3286125"/>
          </a:xfrm>
          <a:prstGeom prst="rect">
            <a:avLst/>
          </a:prstGeom>
        </p:spPr>
      </p:pic>
    </p:spTree>
    <p:extLst>
      <p:ext uri="{BB962C8B-B14F-4D97-AF65-F5344CB8AC3E}">
        <p14:creationId xmlns:p14="http://schemas.microsoft.com/office/powerpoint/2010/main" val="13927035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6B9C53FB-3891-4291-975C-535FC1406275}"/>
              </a:ext>
            </a:extLst>
          </p:cNvPr>
          <p:cNvPicPr>
            <a:picLocks noChangeAspect="1"/>
          </p:cNvPicPr>
          <p:nvPr/>
        </p:nvPicPr>
        <p:blipFill>
          <a:blip r:embed="rId3"/>
          <a:stretch>
            <a:fillRect/>
          </a:stretch>
        </p:blipFill>
        <p:spPr>
          <a:xfrm>
            <a:off x="956647" y="1061796"/>
            <a:ext cx="5695950" cy="5076825"/>
          </a:xfrm>
          <a:prstGeom prst="rect">
            <a:avLst/>
          </a:prstGeom>
        </p:spPr>
      </p:pic>
      <p:pic>
        <p:nvPicPr>
          <p:cNvPr id="6" name="Image 5">
            <a:extLst>
              <a:ext uri="{FF2B5EF4-FFF2-40B4-BE49-F238E27FC236}">
                <a16:creationId xmlns:a16="http://schemas.microsoft.com/office/drawing/2014/main" id="{4B0E72D6-75D8-45ED-8F87-9D15A24A9001}"/>
              </a:ext>
            </a:extLst>
          </p:cNvPr>
          <p:cNvPicPr>
            <a:picLocks noChangeAspect="1"/>
          </p:cNvPicPr>
          <p:nvPr/>
        </p:nvPicPr>
        <p:blipFill>
          <a:blip r:embed="rId4"/>
          <a:stretch>
            <a:fillRect/>
          </a:stretch>
        </p:blipFill>
        <p:spPr>
          <a:xfrm>
            <a:off x="8064424" y="1061796"/>
            <a:ext cx="2324100" cy="4000500"/>
          </a:xfrm>
          <a:prstGeom prst="rect">
            <a:avLst/>
          </a:prstGeom>
        </p:spPr>
      </p:pic>
      <p:sp>
        <p:nvSpPr>
          <p:cNvPr id="7" name="ZoneTexte 6">
            <a:extLst>
              <a:ext uri="{FF2B5EF4-FFF2-40B4-BE49-F238E27FC236}">
                <a16:creationId xmlns:a16="http://schemas.microsoft.com/office/drawing/2014/main" id="{7648698F-0ADA-4874-833B-6C24546C742D}"/>
              </a:ext>
            </a:extLst>
          </p:cNvPr>
          <p:cNvSpPr txBox="1"/>
          <p:nvPr/>
        </p:nvSpPr>
        <p:spPr>
          <a:xfrm>
            <a:off x="1986091" y="600130"/>
            <a:ext cx="2964273" cy="461665"/>
          </a:xfrm>
          <a:prstGeom prst="rect">
            <a:avLst/>
          </a:prstGeom>
          <a:noFill/>
        </p:spPr>
        <p:txBody>
          <a:bodyPr wrap="none" rtlCol="0">
            <a:spAutoFit/>
          </a:bodyPr>
          <a:lstStyle/>
          <a:p>
            <a:r>
              <a:rPr lang="fr-FR" sz="2400" dirty="0">
                <a:solidFill>
                  <a:schemeClr val="accent1"/>
                </a:solidFill>
              </a:rPr>
              <a:t>Composant Navigation</a:t>
            </a:r>
          </a:p>
        </p:txBody>
      </p:sp>
      <p:sp>
        <p:nvSpPr>
          <p:cNvPr id="8" name="ZoneTexte 7">
            <a:extLst>
              <a:ext uri="{FF2B5EF4-FFF2-40B4-BE49-F238E27FC236}">
                <a16:creationId xmlns:a16="http://schemas.microsoft.com/office/drawing/2014/main" id="{99101E8C-28C7-4CAC-9A8B-148541FCE404}"/>
              </a:ext>
            </a:extLst>
          </p:cNvPr>
          <p:cNvSpPr txBox="1"/>
          <p:nvPr/>
        </p:nvSpPr>
        <p:spPr>
          <a:xfrm>
            <a:off x="8723773" y="600131"/>
            <a:ext cx="1005403" cy="461665"/>
          </a:xfrm>
          <a:prstGeom prst="rect">
            <a:avLst/>
          </a:prstGeom>
          <a:noFill/>
        </p:spPr>
        <p:txBody>
          <a:bodyPr wrap="none" rtlCol="0">
            <a:spAutoFit/>
          </a:bodyPr>
          <a:lstStyle/>
          <a:p>
            <a:r>
              <a:rPr lang="fr-FR" sz="2400" dirty="0">
                <a:solidFill>
                  <a:schemeClr val="accent1"/>
                </a:solidFill>
              </a:rPr>
              <a:t>Router</a:t>
            </a:r>
            <a:endParaRPr lang="fr-FR" dirty="0">
              <a:solidFill>
                <a:schemeClr val="accent1"/>
              </a:solidFill>
            </a:endParaRPr>
          </a:p>
        </p:txBody>
      </p:sp>
    </p:spTree>
    <p:extLst>
      <p:ext uri="{BB962C8B-B14F-4D97-AF65-F5344CB8AC3E}">
        <p14:creationId xmlns:p14="http://schemas.microsoft.com/office/powerpoint/2010/main" val="33611052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31CDAA-AB04-4C2A-A5A1-25AEEEBB7969}"/>
              </a:ext>
            </a:extLst>
          </p:cNvPr>
          <p:cNvSpPr>
            <a:spLocks noGrp="1"/>
          </p:cNvSpPr>
          <p:nvPr>
            <p:ph type="title"/>
          </p:nvPr>
        </p:nvSpPr>
        <p:spPr/>
        <p:txBody>
          <a:bodyPr>
            <a:normAutofit/>
          </a:bodyPr>
          <a:lstStyle/>
          <a:p>
            <a:r>
              <a:rPr lang="fr-FR" dirty="0">
                <a:solidFill>
                  <a:schemeClr val="accent1"/>
                </a:solidFill>
              </a:rPr>
              <a:t>Page d’Accueil</a:t>
            </a:r>
          </a:p>
        </p:txBody>
      </p:sp>
      <p:sp>
        <p:nvSpPr>
          <p:cNvPr id="3" name="ZoneTexte 2">
            <a:extLst>
              <a:ext uri="{FF2B5EF4-FFF2-40B4-BE49-F238E27FC236}">
                <a16:creationId xmlns:a16="http://schemas.microsoft.com/office/drawing/2014/main" id="{9932662A-BD84-4B9C-9444-011E16F79F35}"/>
              </a:ext>
            </a:extLst>
          </p:cNvPr>
          <p:cNvSpPr txBox="1"/>
          <p:nvPr/>
        </p:nvSpPr>
        <p:spPr>
          <a:xfrm>
            <a:off x="932329" y="2269863"/>
            <a:ext cx="9222890" cy="2585323"/>
          </a:xfrm>
          <a:prstGeom prst="rect">
            <a:avLst/>
          </a:prstGeom>
          <a:noFill/>
        </p:spPr>
        <p:txBody>
          <a:bodyPr wrap="square" rtlCol="0">
            <a:spAutoFit/>
          </a:bodyPr>
          <a:lstStyle/>
          <a:p>
            <a:pPr marL="285750" indent="-285750">
              <a:buFont typeface="Arial" panose="020B0604020202020204" pitchFamily="34" charset="0"/>
              <a:buChar char="•"/>
            </a:pPr>
            <a:r>
              <a:rPr lang="fr-FR" sz="5400" dirty="0">
                <a:solidFill>
                  <a:schemeClr val="bg1"/>
                </a:solidFill>
              </a:rPr>
              <a:t> La liste des marchés </a:t>
            </a:r>
          </a:p>
          <a:p>
            <a:pPr marL="285750" indent="-285750">
              <a:buFont typeface="Arial" panose="020B0604020202020204" pitchFamily="34" charset="0"/>
              <a:buChar char="•"/>
            </a:pPr>
            <a:r>
              <a:rPr lang="fr-FR" sz="5400" dirty="0">
                <a:solidFill>
                  <a:schemeClr val="bg1"/>
                </a:solidFill>
              </a:rPr>
              <a:t> Le marché à venir</a:t>
            </a:r>
          </a:p>
          <a:p>
            <a:pPr marL="285750" indent="-285750">
              <a:buFont typeface="Arial" panose="020B0604020202020204" pitchFamily="34" charset="0"/>
              <a:buChar char="•"/>
            </a:pPr>
            <a:r>
              <a:rPr lang="fr-FR" sz="5400" dirty="0">
                <a:solidFill>
                  <a:schemeClr val="bg1"/>
                </a:solidFill>
              </a:rPr>
              <a:t> Le formulaire d’ajout de marché</a:t>
            </a:r>
          </a:p>
        </p:txBody>
      </p:sp>
    </p:spTree>
    <p:extLst>
      <p:ext uri="{BB962C8B-B14F-4D97-AF65-F5344CB8AC3E}">
        <p14:creationId xmlns:p14="http://schemas.microsoft.com/office/powerpoint/2010/main" val="7682581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31CDAA-AB04-4C2A-A5A1-25AEEEBB7969}"/>
              </a:ext>
            </a:extLst>
          </p:cNvPr>
          <p:cNvSpPr>
            <a:spLocks noGrp="1"/>
          </p:cNvSpPr>
          <p:nvPr>
            <p:ph type="title"/>
          </p:nvPr>
        </p:nvSpPr>
        <p:spPr>
          <a:xfrm>
            <a:off x="869575" y="463423"/>
            <a:ext cx="10452850" cy="910492"/>
          </a:xfrm>
        </p:spPr>
        <p:txBody>
          <a:bodyPr>
            <a:normAutofit/>
          </a:bodyPr>
          <a:lstStyle/>
          <a:p>
            <a:pPr algn="ctr"/>
            <a:r>
              <a:rPr lang="fr-FR" dirty="0">
                <a:solidFill>
                  <a:schemeClr val="accent1"/>
                </a:solidFill>
              </a:rPr>
              <a:t>Composant Liste des Marchés</a:t>
            </a:r>
            <a:endParaRPr lang="fr-FR" dirty="0"/>
          </a:p>
        </p:txBody>
      </p:sp>
      <p:sp>
        <p:nvSpPr>
          <p:cNvPr id="3" name="ZoneTexte 2">
            <a:extLst>
              <a:ext uri="{FF2B5EF4-FFF2-40B4-BE49-F238E27FC236}">
                <a16:creationId xmlns:a16="http://schemas.microsoft.com/office/drawing/2014/main" id="{89F6ECE2-03E9-4148-A60D-6AF0DA0D83EA}"/>
              </a:ext>
            </a:extLst>
          </p:cNvPr>
          <p:cNvSpPr txBox="1"/>
          <p:nvPr/>
        </p:nvSpPr>
        <p:spPr>
          <a:xfrm>
            <a:off x="774549" y="1207745"/>
            <a:ext cx="4177169" cy="584775"/>
          </a:xfrm>
          <a:prstGeom prst="rect">
            <a:avLst/>
          </a:prstGeom>
          <a:noFill/>
        </p:spPr>
        <p:txBody>
          <a:bodyPr wrap="none" rtlCol="0">
            <a:spAutoFit/>
          </a:bodyPr>
          <a:lstStyle/>
          <a:p>
            <a:r>
              <a:rPr lang="fr-FR" sz="3200" dirty="0">
                <a:solidFill>
                  <a:schemeClr val="bg1"/>
                </a:solidFill>
              </a:rPr>
              <a:t>Deux types de marchés : </a:t>
            </a:r>
          </a:p>
        </p:txBody>
      </p:sp>
      <p:pic>
        <p:nvPicPr>
          <p:cNvPr id="13" name="Image 12">
            <a:extLst>
              <a:ext uri="{FF2B5EF4-FFF2-40B4-BE49-F238E27FC236}">
                <a16:creationId xmlns:a16="http://schemas.microsoft.com/office/drawing/2014/main" id="{564E4CCF-E151-4D25-BCE9-2CD90C957598}"/>
              </a:ext>
            </a:extLst>
          </p:cNvPr>
          <p:cNvPicPr>
            <a:picLocks noChangeAspect="1"/>
          </p:cNvPicPr>
          <p:nvPr/>
        </p:nvPicPr>
        <p:blipFill>
          <a:blip r:embed="rId3"/>
          <a:stretch>
            <a:fillRect/>
          </a:stretch>
        </p:blipFill>
        <p:spPr>
          <a:xfrm>
            <a:off x="774549" y="1870886"/>
            <a:ext cx="4905375" cy="4238625"/>
          </a:xfrm>
          <a:prstGeom prst="rect">
            <a:avLst/>
          </a:prstGeom>
        </p:spPr>
      </p:pic>
      <p:sp>
        <p:nvSpPr>
          <p:cNvPr id="15" name="ZoneTexte 14">
            <a:extLst>
              <a:ext uri="{FF2B5EF4-FFF2-40B4-BE49-F238E27FC236}">
                <a16:creationId xmlns:a16="http://schemas.microsoft.com/office/drawing/2014/main" id="{17C47513-78BB-45A7-BBA4-7ACB9C81609F}"/>
              </a:ext>
            </a:extLst>
          </p:cNvPr>
          <p:cNvSpPr txBox="1"/>
          <p:nvPr/>
        </p:nvSpPr>
        <p:spPr>
          <a:xfrm>
            <a:off x="5852161" y="3965451"/>
            <a:ext cx="6508378" cy="861774"/>
          </a:xfrm>
          <a:prstGeom prst="rect">
            <a:avLst/>
          </a:prstGeom>
          <a:noFill/>
        </p:spPr>
        <p:txBody>
          <a:bodyPr wrap="square">
            <a:spAutoFit/>
          </a:bodyPr>
          <a:lstStyle/>
          <a:p>
            <a:r>
              <a:rPr lang="en-US" b="0" dirty="0">
                <a:solidFill>
                  <a:srgbClr val="D5CED9"/>
                </a:solidFill>
                <a:effectLst/>
                <a:latin typeface="Consolas" panose="020B0609020204030204" pitchFamily="49" charset="0"/>
              </a:rPr>
              <a:t> </a:t>
            </a:r>
            <a:r>
              <a:rPr lang="en-US" sz="1600" b="0" dirty="0">
                <a:solidFill>
                  <a:srgbClr val="D5CED9"/>
                </a:solidFill>
                <a:effectLst/>
                <a:latin typeface="Consolas" panose="020B0609020204030204" pitchFamily="49" charset="0"/>
              </a:rPr>
              <a:t>&lt;</a:t>
            </a:r>
            <a:r>
              <a:rPr lang="en-US" sz="1600" b="0" dirty="0">
                <a:solidFill>
                  <a:srgbClr val="F92672"/>
                </a:solidFill>
                <a:effectLst/>
                <a:latin typeface="Consolas" panose="020B0609020204030204" pitchFamily="49" charset="0"/>
              </a:rPr>
              <a:t>div</a:t>
            </a:r>
            <a:r>
              <a:rPr lang="en-US" sz="1600" b="0" dirty="0">
                <a:solidFill>
                  <a:srgbClr val="D5CED9"/>
                </a:solidFill>
                <a:effectLst/>
                <a:latin typeface="Consolas" panose="020B0609020204030204" pitchFamily="49" charset="0"/>
              </a:rPr>
              <a:t> </a:t>
            </a:r>
            <a:r>
              <a:rPr lang="en-US" sz="1600" b="0" dirty="0">
                <a:solidFill>
                  <a:srgbClr val="FFE66D"/>
                </a:solidFill>
                <a:effectLst/>
                <a:latin typeface="Consolas" panose="020B0609020204030204" pitchFamily="49" charset="0"/>
              </a:rPr>
              <a:t>v-if</a:t>
            </a:r>
            <a:r>
              <a:rPr lang="en-US" sz="1600" b="0" dirty="0">
                <a:solidFill>
                  <a:srgbClr val="D5CED9"/>
                </a:solidFill>
                <a:effectLst/>
                <a:latin typeface="Consolas" panose="020B0609020204030204" pitchFamily="49" charset="0"/>
              </a:rPr>
              <a:t>=</a:t>
            </a:r>
            <a:r>
              <a:rPr lang="en-US" sz="1600" b="0" dirty="0">
                <a:solidFill>
                  <a:srgbClr val="96E072"/>
                </a:solidFill>
                <a:effectLst/>
                <a:latin typeface="Consolas" panose="020B0609020204030204" pitchFamily="49" charset="0"/>
              </a:rPr>
              <a:t>"</a:t>
            </a:r>
            <a:r>
              <a:rPr lang="en-US" sz="1600" b="0" dirty="0">
                <a:solidFill>
                  <a:srgbClr val="00E8C6"/>
                </a:solidFill>
                <a:effectLst/>
                <a:latin typeface="Consolas" panose="020B0609020204030204" pitchFamily="49" charset="0"/>
              </a:rPr>
              <a:t>loading</a:t>
            </a:r>
            <a:r>
              <a:rPr lang="en-US" sz="1600" b="0" dirty="0">
                <a:solidFill>
                  <a:srgbClr val="D5CED9"/>
                </a:solidFill>
                <a:effectLst/>
                <a:latin typeface="Consolas" panose="020B0609020204030204" pitchFamily="49" charset="0"/>
              </a:rPr>
              <a:t> </a:t>
            </a:r>
            <a:r>
              <a:rPr lang="en-US" sz="1600" b="0" dirty="0">
                <a:solidFill>
                  <a:srgbClr val="EE5D43"/>
                </a:solidFill>
                <a:effectLst/>
                <a:latin typeface="Consolas" panose="020B0609020204030204" pitchFamily="49" charset="0"/>
              </a:rPr>
              <a:t>==</a:t>
            </a:r>
            <a:r>
              <a:rPr lang="en-US" sz="1600" b="0" dirty="0">
                <a:solidFill>
                  <a:srgbClr val="D5CED9"/>
                </a:solidFill>
                <a:effectLst/>
                <a:latin typeface="Consolas" panose="020B0609020204030204" pitchFamily="49" charset="0"/>
              </a:rPr>
              <a:t> </a:t>
            </a:r>
            <a:r>
              <a:rPr lang="en-US" sz="1600" b="0" dirty="0">
                <a:solidFill>
                  <a:srgbClr val="EE5D43"/>
                </a:solidFill>
                <a:effectLst/>
                <a:latin typeface="Consolas" panose="020B0609020204030204" pitchFamily="49" charset="0"/>
              </a:rPr>
              <a:t>false</a:t>
            </a:r>
            <a:r>
              <a:rPr lang="en-US" sz="1600" b="0" dirty="0">
                <a:solidFill>
                  <a:srgbClr val="96E072"/>
                </a:solidFill>
                <a:effectLst/>
                <a:latin typeface="Consolas" panose="020B0609020204030204" pitchFamily="49" charset="0"/>
              </a:rPr>
              <a:t>"</a:t>
            </a:r>
            <a:r>
              <a:rPr lang="en-US" sz="1600" b="0" dirty="0">
                <a:solidFill>
                  <a:srgbClr val="D5CED9"/>
                </a:solidFill>
                <a:effectLst/>
                <a:latin typeface="Consolas" panose="020B0609020204030204" pitchFamily="49" charset="0"/>
              </a:rPr>
              <a:t>&gt;</a:t>
            </a:r>
          </a:p>
          <a:p>
            <a:r>
              <a:rPr lang="en-US" sz="1600" b="0" dirty="0">
                <a:solidFill>
                  <a:srgbClr val="D5CED9"/>
                </a:solidFill>
                <a:effectLst/>
                <a:latin typeface="Consolas" panose="020B0609020204030204" pitchFamily="49" charset="0"/>
              </a:rPr>
              <a:t>   </a:t>
            </a:r>
          </a:p>
          <a:p>
            <a:r>
              <a:rPr lang="en-US" sz="1600" b="0" dirty="0">
                <a:solidFill>
                  <a:srgbClr val="D5CED9"/>
                </a:solidFill>
                <a:effectLst/>
                <a:latin typeface="Consolas" panose="020B0609020204030204" pitchFamily="49" charset="0"/>
              </a:rPr>
              <a:t>&lt;</a:t>
            </a:r>
            <a:r>
              <a:rPr lang="en-US" sz="1600" b="0" dirty="0">
                <a:solidFill>
                  <a:srgbClr val="F92672"/>
                </a:solidFill>
                <a:effectLst/>
                <a:latin typeface="Consolas" panose="020B0609020204030204" pitchFamily="49" charset="0"/>
              </a:rPr>
              <a:t>p</a:t>
            </a:r>
            <a:r>
              <a:rPr lang="en-US" sz="1600" b="0" dirty="0">
                <a:solidFill>
                  <a:srgbClr val="D5CED9"/>
                </a:solidFill>
                <a:effectLst/>
                <a:latin typeface="Consolas" panose="020B0609020204030204" pitchFamily="49" charset="0"/>
              </a:rPr>
              <a:t> </a:t>
            </a:r>
            <a:r>
              <a:rPr lang="en-US" sz="1600" b="0" dirty="0">
                <a:solidFill>
                  <a:srgbClr val="FFE66D"/>
                </a:solidFill>
                <a:effectLst/>
                <a:latin typeface="Consolas" panose="020B0609020204030204" pitchFamily="49" charset="0"/>
              </a:rPr>
              <a:t>class</a:t>
            </a:r>
            <a:r>
              <a:rPr lang="en-US" sz="1600" b="0" dirty="0">
                <a:solidFill>
                  <a:srgbClr val="D5CED9"/>
                </a:solidFill>
                <a:effectLst/>
                <a:latin typeface="Consolas" panose="020B0609020204030204" pitchFamily="49" charset="0"/>
              </a:rPr>
              <a:t>=</a:t>
            </a:r>
            <a:r>
              <a:rPr lang="en-US" sz="1600" b="0" dirty="0">
                <a:solidFill>
                  <a:srgbClr val="96E072"/>
                </a:solidFill>
                <a:effectLst/>
                <a:latin typeface="Consolas" panose="020B0609020204030204" pitchFamily="49" charset="0"/>
              </a:rPr>
              <a:t>"</a:t>
            </a:r>
            <a:r>
              <a:rPr lang="en-US" sz="1600" b="0" dirty="0" err="1">
                <a:solidFill>
                  <a:srgbClr val="96E072"/>
                </a:solidFill>
                <a:effectLst/>
                <a:latin typeface="Consolas" panose="020B0609020204030204" pitchFamily="49" charset="0"/>
              </a:rPr>
              <a:t>erreur</a:t>
            </a:r>
            <a:r>
              <a:rPr lang="en-US" sz="1600" b="0" dirty="0">
                <a:solidFill>
                  <a:srgbClr val="96E072"/>
                </a:solidFill>
                <a:effectLst/>
                <a:latin typeface="Consolas" panose="020B0609020204030204" pitchFamily="49" charset="0"/>
              </a:rPr>
              <a:t>"</a:t>
            </a:r>
            <a:r>
              <a:rPr lang="en-US" sz="1600" b="0" dirty="0">
                <a:solidFill>
                  <a:srgbClr val="D5CED9"/>
                </a:solidFill>
                <a:effectLst/>
                <a:latin typeface="Consolas" panose="020B0609020204030204" pitchFamily="49" charset="0"/>
              </a:rPr>
              <a:t> </a:t>
            </a:r>
            <a:r>
              <a:rPr lang="en-US" sz="1600" b="0" dirty="0">
                <a:solidFill>
                  <a:srgbClr val="FFE66D"/>
                </a:solidFill>
                <a:effectLst/>
                <a:latin typeface="Consolas" panose="020B0609020204030204" pitchFamily="49" charset="0"/>
              </a:rPr>
              <a:t>v-if</a:t>
            </a:r>
            <a:r>
              <a:rPr lang="en-US" sz="1600" b="0" dirty="0">
                <a:solidFill>
                  <a:srgbClr val="D5CED9"/>
                </a:solidFill>
                <a:effectLst/>
                <a:latin typeface="Consolas" panose="020B0609020204030204" pitchFamily="49" charset="0"/>
              </a:rPr>
              <a:t>=</a:t>
            </a:r>
            <a:r>
              <a:rPr lang="en-US" sz="1600" b="0" dirty="0">
                <a:solidFill>
                  <a:srgbClr val="96E072"/>
                </a:solidFill>
                <a:effectLst/>
                <a:latin typeface="Consolas" panose="020B0609020204030204" pitchFamily="49" charset="0"/>
              </a:rPr>
              <a:t>"</a:t>
            </a:r>
            <a:r>
              <a:rPr lang="en-US" sz="1600" b="0" dirty="0">
                <a:solidFill>
                  <a:srgbClr val="00E8C6"/>
                </a:solidFill>
                <a:effectLst/>
                <a:latin typeface="Consolas" panose="020B0609020204030204" pitchFamily="49" charset="0"/>
              </a:rPr>
              <a:t>error</a:t>
            </a:r>
            <a:r>
              <a:rPr lang="en-US" sz="1600" b="0" dirty="0">
                <a:solidFill>
                  <a:srgbClr val="D5CED9"/>
                </a:solidFill>
                <a:effectLst/>
                <a:latin typeface="Consolas" panose="020B0609020204030204" pitchFamily="49" charset="0"/>
              </a:rPr>
              <a:t> </a:t>
            </a:r>
            <a:r>
              <a:rPr lang="en-US" sz="1600" b="0" dirty="0">
                <a:solidFill>
                  <a:srgbClr val="EE5D43"/>
                </a:solidFill>
                <a:effectLst/>
                <a:latin typeface="Consolas" panose="020B0609020204030204" pitchFamily="49" charset="0"/>
              </a:rPr>
              <a:t>!=</a:t>
            </a:r>
            <a:r>
              <a:rPr lang="en-US" sz="1600" b="0" dirty="0">
                <a:solidFill>
                  <a:srgbClr val="D5CED9"/>
                </a:solidFill>
                <a:effectLst/>
                <a:latin typeface="Consolas" panose="020B0609020204030204" pitchFamily="49" charset="0"/>
              </a:rPr>
              <a:t> </a:t>
            </a:r>
            <a:r>
              <a:rPr lang="en-US" sz="1600" b="0" dirty="0">
                <a:solidFill>
                  <a:srgbClr val="96E072"/>
                </a:solidFill>
                <a:effectLst/>
                <a:latin typeface="Consolas" panose="020B0609020204030204" pitchFamily="49" charset="0"/>
              </a:rPr>
              <a:t>''"</a:t>
            </a:r>
            <a:r>
              <a:rPr lang="en-US" sz="1600" b="0" dirty="0">
                <a:solidFill>
                  <a:srgbClr val="D5CED9"/>
                </a:solidFill>
                <a:effectLst/>
                <a:latin typeface="Consolas" panose="020B0609020204030204" pitchFamily="49" charset="0"/>
              </a:rPr>
              <a:t>&gt;{{ </a:t>
            </a:r>
            <a:r>
              <a:rPr lang="en-US" sz="1600" b="0" dirty="0">
                <a:solidFill>
                  <a:srgbClr val="00E8C6"/>
                </a:solidFill>
                <a:effectLst/>
                <a:latin typeface="Consolas" panose="020B0609020204030204" pitchFamily="49" charset="0"/>
              </a:rPr>
              <a:t>error</a:t>
            </a:r>
            <a:r>
              <a:rPr lang="en-US" sz="1600" b="0" dirty="0">
                <a:solidFill>
                  <a:srgbClr val="D5CED9"/>
                </a:solidFill>
                <a:effectLst/>
                <a:latin typeface="Consolas" panose="020B0609020204030204" pitchFamily="49" charset="0"/>
              </a:rPr>
              <a:t> }}&lt;/</a:t>
            </a:r>
            <a:r>
              <a:rPr lang="en-US" sz="1600" b="0" dirty="0">
                <a:solidFill>
                  <a:srgbClr val="F92672"/>
                </a:solidFill>
                <a:effectLst/>
                <a:latin typeface="Consolas" panose="020B0609020204030204" pitchFamily="49" charset="0"/>
              </a:rPr>
              <a:t>p</a:t>
            </a:r>
            <a:r>
              <a:rPr lang="en-US" sz="1600" b="0" dirty="0">
                <a:solidFill>
                  <a:srgbClr val="D5CED9"/>
                </a:solidFill>
                <a:effectLst/>
                <a:latin typeface="Consolas" panose="020B0609020204030204" pitchFamily="49" charset="0"/>
              </a:rPr>
              <a:t>&gt;</a:t>
            </a:r>
          </a:p>
        </p:txBody>
      </p:sp>
      <p:sp>
        <p:nvSpPr>
          <p:cNvPr id="17" name="ZoneTexte 16">
            <a:extLst>
              <a:ext uri="{FF2B5EF4-FFF2-40B4-BE49-F238E27FC236}">
                <a16:creationId xmlns:a16="http://schemas.microsoft.com/office/drawing/2014/main" id="{A3F01ABB-D76D-4BBE-BC16-DA7B9EB621FF}"/>
              </a:ext>
            </a:extLst>
          </p:cNvPr>
          <p:cNvSpPr txBox="1"/>
          <p:nvPr/>
        </p:nvSpPr>
        <p:spPr>
          <a:xfrm>
            <a:off x="7085590" y="1792520"/>
            <a:ext cx="6180268" cy="1754326"/>
          </a:xfrm>
          <a:prstGeom prst="rect">
            <a:avLst/>
          </a:prstGeom>
          <a:noFill/>
        </p:spPr>
        <p:txBody>
          <a:bodyPr wrap="square">
            <a:spAutoFit/>
          </a:bodyPr>
          <a:lstStyle/>
          <a:p>
            <a:r>
              <a:rPr lang="fr-FR" b="0" dirty="0">
                <a:solidFill>
                  <a:srgbClr val="D5CED9"/>
                </a:solidFill>
                <a:effectLst/>
                <a:latin typeface="Consolas" panose="020B0609020204030204" pitchFamily="49" charset="0"/>
              </a:rPr>
              <a:t>  </a:t>
            </a:r>
            <a:r>
              <a:rPr lang="fr-FR" b="0" dirty="0">
                <a:solidFill>
                  <a:srgbClr val="FFE66D"/>
                </a:solidFill>
                <a:effectLst/>
                <a:latin typeface="Consolas" panose="020B0609020204030204" pitchFamily="49" charset="0"/>
              </a:rPr>
              <a:t>data</a:t>
            </a:r>
            <a:r>
              <a:rPr lang="fr-FR" b="0" dirty="0">
                <a:solidFill>
                  <a:srgbClr val="D5CED9"/>
                </a:solidFill>
                <a:effectLst/>
                <a:latin typeface="Consolas" panose="020B0609020204030204" pitchFamily="49" charset="0"/>
              </a:rPr>
              <a:t>: </a:t>
            </a:r>
            <a:r>
              <a:rPr lang="fr-FR" b="0" dirty="0">
                <a:solidFill>
                  <a:srgbClr val="C74DED"/>
                </a:solidFill>
                <a:effectLst/>
                <a:latin typeface="Consolas" panose="020B0609020204030204" pitchFamily="49" charset="0"/>
              </a:rPr>
              <a:t>function</a:t>
            </a:r>
            <a:r>
              <a:rPr lang="fr-FR" b="0" dirty="0">
                <a:solidFill>
                  <a:srgbClr val="D5CED9"/>
                </a:solidFill>
                <a:effectLst/>
                <a:latin typeface="Consolas" panose="020B0609020204030204" pitchFamily="49" charset="0"/>
              </a:rPr>
              <a:t> () {</a:t>
            </a:r>
          </a:p>
          <a:p>
            <a:r>
              <a:rPr lang="fr-FR" b="0" dirty="0">
                <a:solidFill>
                  <a:srgbClr val="D5CED9"/>
                </a:solidFill>
                <a:effectLst/>
                <a:latin typeface="Consolas" panose="020B0609020204030204" pitchFamily="49" charset="0"/>
              </a:rPr>
              <a:t>    </a:t>
            </a:r>
            <a:r>
              <a:rPr lang="fr-FR" b="0" dirty="0">
                <a:solidFill>
                  <a:srgbClr val="C74DED"/>
                </a:solidFill>
                <a:effectLst/>
                <a:latin typeface="Consolas" panose="020B0609020204030204" pitchFamily="49" charset="0"/>
              </a:rPr>
              <a:t>return</a:t>
            </a:r>
            <a:r>
              <a:rPr lang="fr-FR" b="0" dirty="0">
                <a:solidFill>
                  <a:srgbClr val="D5CED9"/>
                </a:solidFill>
                <a:effectLst/>
                <a:latin typeface="Consolas" panose="020B0609020204030204" pitchFamily="49" charset="0"/>
              </a:rPr>
              <a:t> {</a:t>
            </a:r>
          </a:p>
          <a:p>
            <a:r>
              <a:rPr lang="fr-FR" b="0" dirty="0">
                <a:solidFill>
                  <a:srgbClr val="D5CED9"/>
                </a:solidFill>
                <a:effectLst/>
                <a:latin typeface="Consolas" panose="020B0609020204030204" pitchFamily="49" charset="0"/>
              </a:rPr>
              <a:t>      loading: </a:t>
            </a:r>
            <a:r>
              <a:rPr lang="fr-FR" b="0" dirty="0">
                <a:solidFill>
                  <a:srgbClr val="EE5D43"/>
                </a:solidFill>
                <a:effectLst/>
                <a:latin typeface="Consolas" panose="020B0609020204030204" pitchFamily="49" charset="0"/>
              </a:rPr>
              <a:t>true</a:t>
            </a:r>
            <a:r>
              <a:rPr lang="fr-FR" b="0" dirty="0">
                <a:solidFill>
                  <a:srgbClr val="D5CED9"/>
                </a:solidFill>
                <a:effectLst/>
                <a:latin typeface="Consolas" panose="020B0609020204030204" pitchFamily="49" charset="0"/>
              </a:rPr>
              <a:t>,</a:t>
            </a:r>
          </a:p>
          <a:p>
            <a:r>
              <a:rPr lang="fr-FR" b="0" dirty="0">
                <a:solidFill>
                  <a:srgbClr val="D5CED9"/>
                </a:solidFill>
                <a:effectLst/>
                <a:latin typeface="Consolas" panose="020B0609020204030204" pitchFamily="49" charset="0"/>
              </a:rPr>
              <a:t>      error: </a:t>
            </a:r>
            <a:r>
              <a:rPr lang="fr-FR" b="0" dirty="0">
                <a:solidFill>
                  <a:srgbClr val="96E072"/>
                </a:solidFill>
                <a:effectLst/>
                <a:latin typeface="Consolas" panose="020B0609020204030204" pitchFamily="49" charset="0"/>
              </a:rPr>
              <a:t>""</a:t>
            </a:r>
            <a:r>
              <a:rPr lang="fr-FR" b="0" dirty="0">
                <a:solidFill>
                  <a:srgbClr val="D5CED9"/>
                </a:solidFill>
                <a:effectLst/>
                <a:latin typeface="Consolas" panose="020B0609020204030204" pitchFamily="49" charset="0"/>
              </a:rPr>
              <a:t>,</a:t>
            </a:r>
          </a:p>
          <a:p>
            <a:r>
              <a:rPr lang="fr-FR" b="0" dirty="0">
                <a:solidFill>
                  <a:srgbClr val="D5CED9"/>
                </a:solidFill>
                <a:effectLst/>
                <a:latin typeface="Consolas" panose="020B0609020204030204" pitchFamily="49" charset="0"/>
              </a:rPr>
              <a:t>    };</a:t>
            </a:r>
          </a:p>
          <a:p>
            <a:r>
              <a:rPr lang="fr-FR" b="0" dirty="0">
                <a:solidFill>
                  <a:srgbClr val="D5CED9"/>
                </a:solidFill>
                <a:effectLst/>
                <a:latin typeface="Consolas" panose="020B0609020204030204" pitchFamily="49" charset="0"/>
              </a:rPr>
              <a:t>  },</a:t>
            </a:r>
          </a:p>
        </p:txBody>
      </p:sp>
    </p:spTree>
    <p:extLst>
      <p:ext uri="{BB962C8B-B14F-4D97-AF65-F5344CB8AC3E}">
        <p14:creationId xmlns:p14="http://schemas.microsoft.com/office/powerpoint/2010/main" val="12270694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31CDAA-AB04-4C2A-A5A1-25AEEEBB7969}"/>
              </a:ext>
            </a:extLst>
          </p:cNvPr>
          <p:cNvSpPr>
            <a:spLocks noGrp="1"/>
          </p:cNvSpPr>
          <p:nvPr>
            <p:ph type="title"/>
          </p:nvPr>
        </p:nvSpPr>
        <p:spPr>
          <a:xfrm>
            <a:off x="869575" y="463423"/>
            <a:ext cx="10452850" cy="910492"/>
          </a:xfrm>
        </p:spPr>
        <p:txBody>
          <a:bodyPr>
            <a:normAutofit/>
          </a:bodyPr>
          <a:lstStyle/>
          <a:p>
            <a:pPr algn="ctr"/>
            <a:r>
              <a:rPr lang="fr-FR" dirty="0">
                <a:solidFill>
                  <a:schemeClr val="accent1"/>
                </a:solidFill>
              </a:rPr>
              <a:t>Composant Liste des Marchés</a:t>
            </a:r>
            <a:endParaRPr lang="fr-FR" dirty="0"/>
          </a:p>
        </p:txBody>
      </p:sp>
      <p:sp>
        <p:nvSpPr>
          <p:cNvPr id="3" name="ZoneTexte 2">
            <a:extLst>
              <a:ext uri="{FF2B5EF4-FFF2-40B4-BE49-F238E27FC236}">
                <a16:creationId xmlns:a16="http://schemas.microsoft.com/office/drawing/2014/main" id="{89F6ECE2-03E9-4148-A60D-6AF0DA0D83EA}"/>
              </a:ext>
            </a:extLst>
          </p:cNvPr>
          <p:cNvSpPr txBox="1"/>
          <p:nvPr/>
        </p:nvSpPr>
        <p:spPr>
          <a:xfrm>
            <a:off x="774549" y="1452282"/>
            <a:ext cx="4177169" cy="584775"/>
          </a:xfrm>
          <a:prstGeom prst="rect">
            <a:avLst/>
          </a:prstGeom>
          <a:noFill/>
        </p:spPr>
        <p:txBody>
          <a:bodyPr wrap="none" rtlCol="0">
            <a:spAutoFit/>
          </a:bodyPr>
          <a:lstStyle/>
          <a:p>
            <a:r>
              <a:rPr lang="fr-FR" sz="3200" dirty="0">
                <a:solidFill>
                  <a:schemeClr val="bg1"/>
                </a:solidFill>
              </a:rPr>
              <a:t>Deux types de marchés : </a:t>
            </a:r>
          </a:p>
        </p:txBody>
      </p:sp>
      <p:sp>
        <p:nvSpPr>
          <p:cNvPr id="5" name="ZoneTexte 4">
            <a:extLst>
              <a:ext uri="{FF2B5EF4-FFF2-40B4-BE49-F238E27FC236}">
                <a16:creationId xmlns:a16="http://schemas.microsoft.com/office/drawing/2014/main" id="{EAF44CAE-5105-4045-804F-770C25687C17}"/>
              </a:ext>
            </a:extLst>
          </p:cNvPr>
          <p:cNvSpPr txBox="1"/>
          <p:nvPr/>
        </p:nvSpPr>
        <p:spPr>
          <a:xfrm>
            <a:off x="899160" y="2390059"/>
            <a:ext cx="11292840" cy="1477328"/>
          </a:xfrm>
          <a:prstGeom prst="rect">
            <a:avLst/>
          </a:prstGeom>
          <a:noFill/>
        </p:spPr>
        <p:txBody>
          <a:bodyPr wrap="square">
            <a:spAutoFit/>
          </a:bodyPr>
          <a:lstStyle/>
          <a:p>
            <a:r>
              <a:rPr lang="fr-FR" b="0" dirty="0">
                <a:solidFill>
                  <a:srgbClr val="D5CED9"/>
                </a:solidFill>
                <a:effectLst/>
                <a:latin typeface="Consolas" panose="020B0609020204030204" pitchFamily="49" charset="0"/>
              </a:rPr>
              <a:t>&lt;</a:t>
            </a:r>
            <a:r>
              <a:rPr lang="fr-FR" b="0" dirty="0">
                <a:solidFill>
                  <a:srgbClr val="F92672"/>
                </a:solidFill>
                <a:effectLst/>
                <a:latin typeface="Consolas" panose="020B0609020204030204" pitchFamily="49" charset="0"/>
              </a:rPr>
              <a:t>liste-marches</a:t>
            </a:r>
            <a:r>
              <a:rPr lang="fr-FR" b="0" dirty="0">
                <a:solidFill>
                  <a:srgbClr val="D5CED9"/>
                </a:solidFill>
                <a:effectLst/>
                <a:latin typeface="Consolas" panose="020B0609020204030204" pitchFamily="49" charset="0"/>
              </a:rPr>
              <a:t> </a:t>
            </a:r>
            <a:r>
              <a:rPr lang="fr-FR" b="0" dirty="0">
                <a:solidFill>
                  <a:srgbClr val="FFE66D"/>
                </a:solidFill>
                <a:effectLst/>
                <a:latin typeface="Consolas" panose="020B0609020204030204" pitchFamily="49" charset="0"/>
              </a:rPr>
              <a:t>titre</a:t>
            </a:r>
            <a:r>
              <a:rPr lang="fr-FR" b="0" dirty="0">
                <a:solidFill>
                  <a:srgbClr val="D5CED9"/>
                </a:solidFill>
                <a:effectLst/>
                <a:latin typeface="Consolas" panose="020B0609020204030204" pitchFamily="49" charset="0"/>
              </a:rPr>
              <a:t>=</a:t>
            </a:r>
            <a:r>
              <a:rPr lang="fr-FR" b="0" dirty="0">
                <a:solidFill>
                  <a:srgbClr val="96E072"/>
                </a:solidFill>
                <a:effectLst/>
                <a:latin typeface="Consolas" panose="020B0609020204030204" pitchFamily="49" charset="0"/>
              </a:rPr>
              <a:t>"Les Marchés à Venir"</a:t>
            </a:r>
            <a:r>
              <a:rPr lang="fr-FR" b="0" dirty="0">
                <a:solidFill>
                  <a:srgbClr val="D5CED9"/>
                </a:solidFill>
                <a:effectLst/>
                <a:latin typeface="Consolas" panose="020B0609020204030204" pitchFamily="49" charset="0"/>
              </a:rPr>
              <a:t> :</a:t>
            </a:r>
            <a:r>
              <a:rPr lang="fr-FR" b="0" dirty="0">
                <a:solidFill>
                  <a:srgbClr val="FFE66D"/>
                </a:solidFill>
                <a:effectLst/>
                <a:latin typeface="Consolas" panose="020B0609020204030204" pitchFamily="49" charset="0"/>
              </a:rPr>
              <a:t>marches</a:t>
            </a:r>
            <a:r>
              <a:rPr lang="fr-FR" b="0" dirty="0">
                <a:solidFill>
                  <a:srgbClr val="D5CED9"/>
                </a:solidFill>
                <a:effectLst/>
                <a:latin typeface="Consolas" panose="020B0609020204030204" pitchFamily="49" charset="0"/>
              </a:rPr>
              <a:t>=</a:t>
            </a:r>
            <a:r>
              <a:rPr lang="fr-FR" b="0" dirty="0">
                <a:solidFill>
                  <a:srgbClr val="96E072"/>
                </a:solidFill>
                <a:effectLst/>
                <a:latin typeface="Consolas" panose="020B0609020204030204" pitchFamily="49" charset="0"/>
              </a:rPr>
              <a:t>"</a:t>
            </a:r>
            <a:r>
              <a:rPr lang="fr-FR" b="0" dirty="0">
                <a:solidFill>
                  <a:srgbClr val="00E8C6"/>
                </a:solidFill>
                <a:effectLst/>
                <a:latin typeface="Consolas" panose="020B0609020204030204" pitchFamily="49" charset="0"/>
              </a:rPr>
              <a:t>marcheAVenir</a:t>
            </a:r>
            <a:r>
              <a:rPr lang="fr-FR" b="0" dirty="0">
                <a:solidFill>
                  <a:srgbClr val="96E072"/>
                </a:solidFill>
                <a:effectLst/>
                <a:latin typeface="Consolas" panose="020B0609020204030204" pitchFamily="49" charset="0"/>
              </a:rPr>
              <a:t>"</a:t>
            </a:r>
            <a:r>
              <a:rPr lang="fr-FR" b="0" dirty="0">
                <a:solidFill>
                  <a:srgbClr val="D5CED9"/>
                </a:solidFill>
                <a:effectLst/>
                <a:latin typeface="Consolas" panose="020B0609020204030204" pitchFamily="49" charset="0"/>
              </a:rPr>
              <a:t>&gt;</a:t>
            </a:r>
          </a:p>
          <a:p>
            <a:r>
              <a:rPr lang="fr-FR" b="0" dirty="0">
                <a:solidFill>
                  <a:srgbClr val="D5CED9"/>
                </a:solidFill>
                <a:effectLst/>
                <a:latin typeface="Consolas" panose="020B0609020204030204" pitchFamily="49" charset="0"/>
              </a:rPr>
              <a:t>&lt;/</a:t>
            </a:r>
            <a:r>
              <a:rPr lang="fr-FR" b="0" dirty="0">
                <a:solidFill>
                  <a:srgbClr val="F92672"/>
                </a:solidFill>
                <a:effectLst/>
                <a:latin typeface="Consolas" panose="020B0609020204030204" pitchFamily="49" charset="0"/>
              </a:rPr>
              <a:t>liste-marches</a:t>
            </a:r>
            <a:r>
              <a:rPr lang="fr-FR" b="0" dirty="0">
                <a:solidFill>
                  <a:srgbClr val="D5CED9"/>
                </a:solidFill>
                <a:effectLst/>
                <a:latin typeface="Consolas" panose="020B0609020204030204" pitchFamily="49" charset="0"/>
              </a:rPr>
              <a:t>&gt;</a:t>
            </a:r>
          </a:p>
          <a:p>
            <a:endParaRPr lang="fr-FR" b="0" dirty="0">
              <a:solidFill>
                <a:srgbClr val="D5CED9"/>
              </a:solidFill>
              <a:effectLst/>
              <a:latin typeface="Consolas" panose="020B0609020204030204" pitchFamily="49" charset="0"/>
            </a:endParaRPr>
          </a:p>
          <a:p>
            <a:r>
              <a:rPr lang="fr-FR" b="0" dirty="0">
                <a:solidFill>
                  <a:srgbClr val="D5CED9"/>
                </a:solidFill>
                <a:effectLst/>
                <a:latin typeface="Consolas" panose="020B0609020204030204" pitchFamily="49" charset="0"/>
              </a:rPr>
              <a:t>&lt;</a:t>
            </a:r>
            <a:r>
              <a:rPr lang="fr-FR" b="0" dirty="0">
                <a:solidFill>
                  <a:srgbClr val="F92672"/>
                </a:solidFill>
                <a:effectLst/>
                <a:latin typeface="Consolas" panose="020B0609020204030204" pitchFamily="49" charset="0"/>
              </a:rPr>
              <a:t>liste-marches</a:t>
            </a:r>
            <a:r>
              <a:rPr lang="fr-FR" b="0" dirty="0">
                <a:solidFill>
                  <a:srgbClr val="D5CED9"/>
                </a:solidFill>
                <a:effectLst/>
                <a:latin typeface="Consolas" panose="020B0609020204030204" pitchFamily="49" charset="0"/>
              </a:rPr>
              <a:t> </a:t>
            </a:r>
            <a:r>
              <a:rPr lang="fr-FR" b="0" dirty="0">
                <a:solidFill>
                  <a:srgbClr val="FFE66D"/>
                </a:solidFill>
                <a:effectLst/>
                <a:latin typeface="Consolas" panose="020B0609020204030204" pitchFamily="49" charset="0"/>
              </a:rPr>
              <a:t>titre</a:t>
            </a:r>
            <a:r>
              <a:rPr lang="fr-FR" b="0" dirty="0">
                <a:solidFill>
                  <a:srgbClr val="D5CED9"/>
                </a:solidFill>
                <a:effectLst/>
                <a:latin typeface="Consolas" panose="020B0609020204030204" pitchFamily="49" charset="0"/>
              </a:rPr>
              <a:t>=</a:t>
            </a:r>
            <a:r>
              <a:rPr lang="fr-FR" b="0" dirty="0">
                <a:solidFill>
                  <a:srgbClr val="96E072"/>
                </a:solidFill>
                <a:effectLst/>
                <a:latin typeface="Consolas" panose="020B0609020204030204" pitchFamily="49" charset="0"/>
              </a:rPr>
              <a:t>"Les Anciens Marchés"</a:t>
            </a:r>
            <a:r>
              <a:rPr lang="fr-FR" b="0" dirty="0">
                <a:solidFill>
                  <a:srgbClr val="D5CED9"/>
                </a:solidFill>
                <a:effectLst/>
                <a:latin typeface="Consolas" panose="020B0609020204030204" pitchFamily="49" charset="0"/>
              </a:rPr>
              <a:t> :</a:t>
            </a:r>
            <a:r>
              <a:rPr lang="fr-FR" b="0" dirty="0">
                <a:solidFill>
                  <a:srgbClr val="FFE66D"/>
                </a:solidFill>
                <a:effectLst/>
                <a:latin typeface="Consolas" panose="020B0609020204030204" pitchFamily="49" charset="0"/>
              </a:rPr>
              <a:t>marches</a:t>
            </a:r>
            <a:r>
              <a:rPr lang="fr-FR" b="0" dirty="0">
                <a:solidFill>
                  <a:srgbClr val="D5CED9"/>
                </a:solidFill>
                <a:effectLst/>
                <a:latin typeface="Consolas" panose="020B0609020204030204" pitchFamily="49" charset="0"/>
              </a:rPr>
              <a:t>=</a:t>
            </a:r>
            <a:r>
              <a:rPr lang="fr-FR" b="0" dirty="0">
                <a:solidFill>
                  <a:srgbClr val="96E072"/>
                </a:solidFill>
                <a:effectLst/>
                <a:latin typeface="Consolas" panose="020B0609020204030204" pitchFamily="49" charset="0"/>
              </a:rPr>
              <a:t>"</a:t>
            </a:r>
            <a:r>
              <a:rPr lang="fr-FR" b="0" dirty="0">
                <a:solidFill>
                  <a:srgbClr val="00E8C6"/>
                </a:solidFill>
                <a:effectLst/>
                <a:latin typeface="Consolas" panose="020B0609020204030204" pitchFamily="49" charset="0"/>
              </a:rPr>
              <a:t>ancienMarche</a:t>
            </a:r>
            <a:r>
              <a:rPr lang="fr-FR" b="0" dirty="0">
                <a:solidFill>
                  <a:srgbClr val="96E072"/>
                </a:solidFill>
                <a:effectLst/>
                <a:latin typeface="Consolas" panose="020B0609020204030204" pitchFamily="49" charset="0"/>
              </a:rPr>
              <a:t>"</a:t>
            </a:r>
            <a:r>
              <a:rPr lang="fr-FR" b="0" dirty="0">
                <a:solidFill>
                  <a:srgbClr val="D5CED9"/>
                </a:solidFill>
                <a:effectLst/>
                <a:latin typeface="Consolas" panose="020B0609020204030204" pitchFamily="49" charset="0"/>
              </a:rPr>
              <a:t> :</a:t>
            </a:r>
            <a:r>
              <a:rPr lang="fr-FR" b="0" dirty="0">
                <a:solidFill>
                  <a:srgbClr val="FFE66D"/>
                </a:solidFill>
                <a:effectLst/>
                <a:latin typeface="Consolas" panose="020B0609020204030204" pitchFamily="49" charset="0"/>
              </a:rPr>
              <a:t>ancien</a:t>
            </a:r>
            <a:r>
              <a:rPr lang="fr-FR" b="0" dirty="0">
                <a:solidFill>
                  <a:srgbClr val="D5CED9"/>
                </a:solidFill>
                <a:effectLst/>
                <a:latin typeface="Consolas" panose="020B0609020204030204" pitchFamily="49" charset="0"/>
              </a:rPr>
              <a:t>=</a:t>
            </a:r>
            <a:r>
              <a:rPr lang="fr-FR" b="0" dirty="0">
                <a:solidFill>
                  <a:srgbClr val="96E072"/>
                </a:solidFill>
                <a:effectLst/>
                <a:latin typeface="Consolas" panose="020B0609020204030204" pitchFamily="49" charset="0"/>
              </a:rPr>
              <a:t>"</a:t>
            </a:r>
            <a:r>
              <a:rPr lang="fr-FR" b="0" dirty="0">
                <a:solidFill>
                  <a:srgbClr val="EE5D43"/>
                </a:solidFill>
                <a:effectLst/>
                <a:latin typeface="Consolas" panose="020B0609020204030204" pitchFamily="49" charset="0"/>
              </a:rPr>
              <a:t>true</a:t>
            </a:r>
            <a:r>
              <a:rPr lang="fr-FR" b="0" dirty="0">
                <a:solidFill>
                  <a:srgbClr val="96E072"/>
                </a:solidFill>
                <a:effectLst/>
                <a:latin typeface="Consolas" panose="020B0609020204030204" pitchFamily="49" charset="0"/>
              </a:rPr>
              <a:t>"</a:t>
            </a:r>
            <a:r>
              <a:rPr lang="fr-FR" b="0" dirty="0">
                <a:solidFill>
                  <a:srgbClr val="D5CED9"/>
                </a:solidFill>
                <a:effectLst/>
                <a:latin typeface="Consolas" panose="020B0609020204030204" pitchFamily="49" charset="0"/>
              </a:rPr>
              <a:t>&gt;</a:t>
            </a:r>
          </a:p>
          <a:p>
            <a:r>
              <a:rPr lang="fr-FR" b="0" dirty="0">
                <a:solidFill>
                  <a:srgbClr val="D5CED9"/>
                </a:solidFill>
                <a:effectLst/>
                <a:latin typeface="Consolas" panose="020B0609020204030204" pitchFamily="49" charset="0"/>
              </a:rPr>
              <a:t>&lt;/</a:t>
            </a:r>
            <a:r>
              <a:rPr lang="fr-FR" b="0" dirty="0">
                <a:solidFill>
                  <a:srgbClr val="F92672"/>
                </a:solidFill>
                <a:effectLst/>
                <a:latin typeface="Consolas" panose="020B0609020204030204" pitchFamily="49" charset="0"/>
              </a:rPr>
              <a:t>liste-marches</a:t>
            </a:r>
            <a:r>
              <a:rPr lang="fr-FR" b="0" dirty="0">
                <a:solidFill>
                  <a:srgbClr val="D5CED9"/>
                </a:solidFill>
                <a:effectLst/>
                <a:latin typeface="Consolas" panose="020B0609020204030204" pitchFamily="49" charset="0"/>
              </a:rPr>
              <a:t>&gt;</a:t>
            </a:r>
          </a:p>
        </p:txBody>
      </p:sp>
      <p:sp>
        <p:nvSpPr>
          <p:cNvPr id="7" name="ZoneTexte 6">
            <a:extLst>
              <a:ext uri="{FF2B5EF4-FFF2-40B4-BE49-F238E27FC236}">
                <a16:creationId xmlns:a16="http://schemas.microsoft.com/office/drawing/2014/main" id="{EA3378CB-8B60-401E-B68F-BF1EAD614480}"/>
              </a:ext>
            </a:extLst>
          </p:cNvPr>
          <p:cNvSpPr txBox="1"/>
          <p:nvPr/>
        </p:nvSpPr>
        <p:spPr>
          <a:xfrm>
            <a:off x="680422" y="4435542"/>
            <a:ext cx="6094206" cy="1754326"/>
          </a:xfrm>
          <a:prstGeom prst="rect">
            <a:avLst/>
          </a:prstGeom>
          <a:noFill/>
        </p:spPr>
        <p:txBody>
          <a:bodyPr wrap="square">
            <a:spAutoFit/>
          </a:bodyPr>
          <a:lstStyle/>
          <a:p>
            <a:r>
              <a:rPr lang="fr-FR" b="0" dirty="0">
                <a:solidFill>
                  <a:srgbClr val="D5CED9"/>
                </a:solidFill>
                <a:effectLst/>
                <a:latin typeface="Consolas" panose="020B0609020204030204" pitchFamily="49" charset="0"/>
              </a:rPr>
              <a:t>  </a:t>
            </a:r>
            <a:r>
              <a:rPr lang="fr-FR" b="0" dirty="0">
                <a:solidFill>
                  <a:srgbClr val="FFE66D"/>
                </a:solidFill>
                <a:effectLst/>
                <a:latin typeface="Consolas" panose="020B0609020204030204" pitchFamily="49" charset="0"/>
              </a:rPr>
              <a:t>data</a:t>
            </a:r>
            <a:r>
              <a:rPr lang="fr-FR" b="0" dirty="0">
                <a:solidFill>
                  <a:srgbClr val="D5CED9"/>
                </a:solidFill>
                <a:effectLst/>
                <a:latin typeface="Consolas" panose="020B0609020204030204" pitchFamily="49" charset="0"/>
              </a:rPr>
              <a:t>: </a:t>
            </a:r>
            <a:r>
              <a:rPr lang="fr-FR" b="0" dirty="0">
                <a:solidFill>
                  <a:srgbClr val="C74DED"/>
                </a:solidFill>
                <a:effectLst/>
                <a:latin typeface="Consolas" panose="020B0609020204030204" pitchFamily="49" charset="0"/>
              </a:rPr>
              <a:t>function</a:t>
            </a:r>
            <a:r>
              <a:rPr lang="fr-FR" b="0" dirty="0">
                <a:solidFill>
                  <a:srgbClr val="D5CED9"/>
                </a:solidFill>
                <a:effectLst/>
                <a:latin typeface="Consolas" panose="020B0609020204030204" pitchFamily="49" charset="0"/>
              </a:rPr>
              <a:t> () {</a:t>
            </a:r>
          </a:p>
          <a:p>
            <a:r>
              <a:rPr lang="fr-FR" b="0" dirty="0">
                <a:solidFill>
                  <a:srgbClr val="D5CED9"/>
                </a:solidFill>
                <a:effectLst/>
                <a:latin typeface="Consolas" panose="020B0609020204030204" pitchFamily="49" charset="0"/>
              </a:rPr>
              <a:t>    </a:t>
            </a:r>
            <a:r>
              <a:rPr lang="fr-FR" b="0" dirty="0">
                <a:solidFill>
                  <a:srgbClr val="C74DED"/>
                </a:solidFill>
                <a:effectLst/>
                <a:latin typeface="Consolas" panose="020B0609020204030204" pitchFamily="49" charset="0"/>
              </a:rPr>
              <a:t>return</a:t>
            </a:r>
            <a:r>
              <a:rPr lang="fr-FR" b="0" dirty="0">
                <a:solidFill>
                  <a:srgbClr val="D5CED9"/>
                </a:solidFill>
                <a:effectLst/>
                <a:latin typeface="Consolas" panose="020B0609020204030204" pitchFamily="49" charset="0"/>
              </a:rPr>
              <a:t> {</a:t>
            </a:r>
          </a:p>
          <a:p>
            <a:r>
              <a:rPr lang="fr-FR" b="0" dirty="0">
                <a:solidFill>
                  <a:srgbClr val="D5CED9"/>
                </a:solidFill>
                <a:effectLst/>
                <a:latin typeface="Consolas" panose="020B0609020204030204" pitchFamily="49" charset="0"/>
              </a:rPr>
              <a:t>      marcheAVenir: [],</a:t>
            </a:r>
          </a:p>
          <a:p>
            <a:r>
              <a:rPr lang="fr-FR" b="0" dirty="0">
                <a:solidFill>
                  <a:srgbClr val="D5CED9"/>
                </a:solidFill>
                <a:effectLst/>
                <a:latin typeface="Consolas" panose="020B0609020204030204" pitchFamily="49" charset="0"/>
              </a:rPr>
              <a:t>      ancienMarche: [],</a:t>
            </a:r>
          </a:p>
          <a:p>
            <a:r>
              <a:rPr lang="fr-FR" b="0" dirty="0">
                <a:solidFill>
                  <a:srgbClr val="D5CED9"/>
                </a:solidFill>
                <a:effectLst/>
                <a:latin typeface="Consolas" panose="020B0609020204030204" pitchFamily="49" charset="0"/>
              </a:rPr>
              <a:t>    };</a:t>
            </a:r>
          </a:p>
          <a:p>
            <a:r>
              <a:rPr lang="fr-FR" b="0" dirty="0">
                <a:solidFill>
                  <a:srgbClr val="D5CED9"/>
                </a:solidFill>
                <a:effectLst/>
                <a:latin typeface="Consolas" panose="020B0609020204030204" pitchFamily="49" charset="0"/>
              </a:rPr>
              <a:t>  },</a:t>
            </a:r>
          </a:p>
        </p:txBody>
      </p:sp>
    </p:spTree>
    <p:extLst>
      <p:ext uri="{BB962C8B-B14F-4D97-AF65-F5344CB8AC3E}">
        <p14:creationId xmlns:p14="http://schemas.microsoft.com/office/powerpoint/2010/main" val="11423290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CF5D20F4-4CFB-49B7-B91D-FA40FED9584F}"/>
              </a:ext>
            </a:extLst>
          </p:cNvPr>
          <p:cNvSpPr txBox="1"/>
          <p:nvPr/>
        </p:nvSpPr>
        <p:spPr>
          <a:xfrm>
            <a:off x="0" y="0"/>
            <a:ext cx="12192000" cy="7201972"/>
          </a:xfrm>
          <a:prstGeom prst="rect">
            <a:avLst/>
          </a:prstGeom>
          <a:noFill/>
        </p:spPr>
        <p:txBody>
          <a:bodyPr wrap="square">
            <a:spAutoFit/>
          </a:bodyPr>
          <a:lstStyle/>
          <a:p>
            <a:r>
              <a:rPr lang="fr-FR" sz="1400" b="0" dirty="0">
                <a:solidFill>
                  <a:srgbClr val="D5CED9"/>
                </a:solidFill>
                <a:effectLst/>
                <a:latin typeface="Consolas" panose="020B0609020204030204" pitchFamily="49" charset="0"/>
              </a:rPr>
              <a:t>&lt;</a:t>
            </a:r>
            <a:r>
              <a:rPr lang="fr-FR" sz="1400" b="0" dirty="0">
                <a:solidFill>
                  <a:srgbClr val="F92672"/>
                </a:solidFill>
                <a:effectLst/>
                <a:latin typeface="Consolas" panose="020B0609020204030204" pitchFamily="49" charset="0"/>
              </a:rPr>
              <a:t>template</a:t>
            </a:r>
            <a:r>
              <a:rPr lang="fr-FR" sz="1400" b="0" dirty="0">
                <a:solidFill>
                  <a:srgbClr val="D5CED9"/>
                </a:solidFill>
                <a:effectLst/>
                <a:latin typeface="Consolas" panose="020B0609020204030204" pitchFamily="49" charset="0"/>
              </a:rPr>
              <a:t>&gt;</a:t>
            </a:r>
          </a:p>
          <a:p>
            <a:r>
              <a:rPr lang="fr-FR" sz="1400" b="0" dirty="0">
                <a:solidFill>
                  <a:srgbClr val="D5CED9"/>
                </a:solidFill>
                <a:effectLst/>
                <a:latin typeface="Consolas" panose="020B0609020204030204" pitchFamily="49" charset="0"/>
              </a:rPr>
              <a:t>  &lt;</a:t>
            </a:r>
            <a:r>
              <a:rPr lang="fr-FR" sz="1400" b="0" dirty="0">
                <a:solidFill>
                  <a:srgbClr val="F92672"/>
                </a:solidFill>
                <a:effectLst/>
                <a:latin typeface="Consolas" panose="020B0609020204030204" pitchFamily="49" charset="0"/>
              </a:rPr>
              <a:t>section</a:t>
            </a:r>
            <a:r>
              <a:rPr lang="fr-FR" sz="1400" b="0" dirty="0">
                <a:solidFill>
                  <a:srgbClr val="D5CED9"/>
                </a:solidFill>
                <a:effectLst/>
                <a:latin typeface="Consolas" panose="020B0609020204030204" pitchFamily="49" charset="0"/>
              </a:rPr>
              <a:t> </a:t>
            </a:r>
            <a:r>
              <a:rPr lang="fr-FR" sz="1400" b="0" dirty="0">
                <a:solidFill>
                  <a:srgbClr val="EE5D43"/>
                </a:solidFill>
                <a:effectLst/>
                <a:latin typeface="Consolas" panose="020B0609020204030204" pitchFamily="49" charset="0"/>
              </a:rPr>
              <a:t>id</a:t>
            </a:r>
            <a:r>
              <a:rPr lang="fr-FR" sz="1400" b="0" dirty="0">
                <a:solidFill>
                  <a:srgbClr val="D5CED9"/>
                </a:solidFill>
                <a:effectLst/>
                <a:latin typeface="Consolas" panose="020B0609020204030204" pitchFamily="49" charset="0"/>
              </a:rPr>
              <a:t>=</a:t>
            </a:r>
            <a:r>
              <a:rPr lang="fr-FR" sz="1400" b="0" dirty="0">
                <a:solidFill>
                  <a:srgbClr val="96E072"/>
                </a:solidFill>
                <a:effectLst/>
                <a:latin typeface="Consolas" panose="020B0609020204030204" pitchFamily="49" charset="0"/>
              </a:rPr>
              <a:t>"markets"</a:t>
            </a:r>
            <a:r>
              <a:rPr lang="fr-FR" sz="1400" b="0" dirty="0">
                <a:solidFill>
                  <a:srgbClr val="D5CED9"/>
                </a:solidFill>
                <a:effectLst/>
                <a:latin typeface="Consolas" panose="020B0609020204030204" pitchFamily="49" charset="0"/>
              </a:rPr>
              <a:t>&gt;</a:t>
            </a:r>
          </a:p>
          <a:p>
            <a:r>
              <a:rPr lang="fr-FR" sz="1400" b="0" dirty="0">
                <a:solidFill>
                  <a:srgbClr val="D5CED9"/>
                </a:solidFill>
                <a:effectLst/>
                <a:latin typeface="Consolas" panose="020B0609020204030204" pitchFamily="49" charset="0"/>
              </a:rPr>
              <a:t>    &lt;</a:t>
            </a:r>
            <a:r>
              <a:rPr lang="fr-FR" sz="1400" b="0" dirty="0">
                <a:solidFill>
                  <a:srgbClr val="F92672"/>
                </a:solidFill>
                <a:effectLst/>
                <a:latin typeface="Consolas" panose="020B0609020204030204" pitchFamily="49" charset="0"/>
              </a:rPr>
              <a:t>h2</a:t>
            </a:r>
            <a:r>
              <a:rPr lang="fr-FR" sz="1400" b="0" dirty="0">
                <a:solidFill>
                  <a:srgbClr val="D5CED9"/>
                </a:solidFill>
                <a:effectLst/>
                <a:latin typeface="Consolas" panose="020B0609020204030204" pitchFamily="49" charset="0"/>
              </a:rPr>
              <a:t> </a:t>
            </a:r>
            <a:r>
              <a:rPr lang="fr-FR" sz="1400" b="0" dirty="0">
                <a:solidFill>
                  <a:srgbClr val="EE5D43"/>
                </a:solidFill>
                <a:effectLst/>
                <a:latin typeface="Consolas" panose="020B0609020204030204" pitchFamily="49" charset="0"/>
              </a:rPr>
              <a:t>id</a:t>
            </a:r>
            <a:r>
              <a:rPr lang="fr-FR" sz="1400" b="0" dirty="0">
                <a:solidFill>
                  <a:srgbClr val="D5CED9"/>
                </a:solidFill>
                <a:effectLst/>
                <a:latin typeface="Consolas" panose="020B0609020204030204" pitchFamily="49" charset="0"/>
              </a:rPr>
              <a:t>=</a:t>
            </a:r>
            <a:r>
              <a:rPr lang="fr-FR" sz="1400" b="0" dirty="0">
                <a:solidFill>
                  <a:srgbClr val="96E072"/>
                </a:solidFill>
                <a:effectLst/>
                <a:latin typeface="Consolas" panose="020B0609020204030204" pitchFamily="49" charset="0"/>
              </a:rPr>
              <a:t>"market-list"</a:t>
            </a:r>
            <a:r>
              <a:rPr lang="fr-FR" sz="1400" b="0" dirty="0">
                <a:solidFill>
                  <a:srgbClr val="D5CED9"/>
                </a:solidFill>
                <a:effectLst/>
                <a:latin typeface="Consolas" panose="020B0609020204030204" pitchFamily="49" charset="0"/>
              </a:rPr>
              <a:t>&gt;{{ </a:t>
            </a:r>
            <a:r>
              <a:rPr lang="fr-FR" sz="1400" b="0" dirty="0">
                <a:solidFill>
                  <a:srgbClr val="00E8C6"/>
                </a:solidFill>
                <a:effectLst/>
                <a:latin typeface="Consolas" panose="020B0609020204030204" pitchFamily="49" charset="0"/>
              </a:rPr>
              <a:t>titre</a:t>
            </a:r>
            <a:r>
              <a:rPr lang="fr-FR" sz="1400" b="0" dirty="0">
                <a:solidFill>
                  <a:srgbClr val="D5CED9"/>
                </a:solidFill>
                <a:effectLst/>
                <a:latin typeface="Consolas" panose="020B0609020204030204" pitchFamily="49" charset="0"/>
              </a:rPr>
              <a:t> }}&lt;/</a:t>
            </a:r>
            <a:r>
              <a:rPr lang="fr-FR" sz="1400" b="0" dirty="0">
                <a:solidFill>
                  <a:srgbClr val="F92672"/>
                </a:solidFill>
                <a:effectLst/>
                <a:latin typeface="Consolas" panose="020B0609020204030204" pitchFamily="49" charset="0"/>
              </a:rPr>
              <a:t>h2</a:t>
            </a:r>
            <a:r>
              <a:rPr lang="fr-FR" sz="1400" b="0" dirty="0">
                <a:solidFill>
                  <a:srgbClr val="D5CED9"/>
                </a:solidFill>
                <a:effectLst/>
                <a:latin typeface="Consolas" panose="020B0609020204030204" pitchFamily="49" charset="0"/>
              </a:rPr>
              <a:t>&gt;</a:t>
            </a:r>
          </a:p>
          <a:p>
            <a:r>
              <a:rPr lang="fr-FR" sz="1400" b="0" dirty="0">
                <a:solidFill>
                  <a:srgbClr val="D5CED9"/>
                </a:solidFill>
                <a:effectLst/>
                <a:latin typeface="Consolas" panose="020B0609020204030204" pitchFamily="49" charset="0"/>
              </a:rPr>
              <a:t>    &lt;</a:t>
            </a:r>
            <a:r>
              <a:rPr lang="fr-FR" sz="1400" b="0" dirty="0">
                <a:solidFill>
                  <a:srgbClr val="F92672"/>
                </a:solidFill>
                <a:effectLst/>
                <a:latin typeface="Consolas" panose="020B0609020204030204" pitchFamily="49" charset="0"/>
              </a:rPr>
              <a:t>div</a:t>
            </a:r>
            <a:r>
              <a:rPr lang="fr-FR" sz="1400" b="0" dirty="0">
                <a:solidFill>
                  <a:srgbClr val="D5CED9"/>
                </a:solidFill>
                <a:effectLst/>
                <a:latin typeface="Consolas" panose="020B0609020204030204" pitchFamily="49" charset="0"/>
              </a:rPr>
              <a:t> :</a:t>
            </a:r>
            <a:r>
              <a:rPr lang="fr-FR" sz="1400" b="0" dirty="0">
                <a:solidFill>
                  <a:srgbClr val="FFE66D"/>
                </a:solidFill>
                <a:effectLst/>
                <a:latin typeface="Consolas" panose="020B0609020204030204" pitchFamily="49" charset="0"/>
              </a:rPr>
              <a:t>class</a:t>
            </a:r>
            <a:r>
              <a:rPr lang="fr-FR" sz="1400" b="0" dirty="0">
                <a:solidFill>
                  <a:srgbClr val="D5CED9"/>
                </a:solidFill>
                <a:effectLst/>
                <a:latin typeface="Consolas" panose="020B0609020204030204" pitchFamily="49" charset="0"/>
              </a:rPr>
              <a:t>=</a:t>
            </a:r>
            <a:r>
              <a:rPr lang="fr-FR" sz="1400" b="0" dirty="0">
                <a:solidFill>
                  <a:srgbClr val="96E072"/>
                </a:solidFill>
                <a:effectLst/>
                <a:latin typeface="Consolas" panose="020B0609020204030204" pitchFamily="49" charset="0"/>
              </a:rPr>
              <a:t>"</a:t>
            </a:r>
            <a:r>
              <a:rPr lang="fr-FR" sz="1400" b="0" dirty="0">
                <a:solidFill>
                  <a:srgbClr val="D5CED9"/>
                </a:solidFill>
                <a:effectLst/>
                <a:latin typeface="Consolas" panose="020B0609020204030204" pitchFamily="49" charset="0"/>
              </a:rPr>
              <a:t>{ </a:t>
            </a:r>
            <a:r>
              <a:rPr lang="fr-FR" sz="1400" b="0" dirty="0">
                <a:solidFill>
                  <a:srgbClr val="96E072"/>
                </a:solidFill>
                <a:effectLst/>
                <a:latin typeface="Consolas" panose="020B0609020204030204" pitchFamily="49" charset="0"/>
              </a:rPr>
              <a:t>'</a:t>
            </a:r>
            <a:r>
              <a:rPr lang="fr-FR" sz="1400" b="0" dirty="0" err="1">
                <a:solidFill>
                  <a:srgbClr val="96E072"/>
                </a:solidFill>
                <a:effectLst/>
                <a:latin typeface="Consolas" panose="020B0609020204030204" pitchFamily="49" charset="0"/>
              </a:rPr>
              <a:t>market-coming</a:t>
            </a:r>
            <a:r>
              <a:rPr lang="fr-FR" sz="1400" b="0" dirty="0">
                <a:solidFill>
                  <a:srgbClr val="96E072"/>
                </a:solidFill>
                <a:effectLst/>
                <a:latin typeface="Consolas" panose="020B0609020204030204" pitchFamily="49" charset="0"/>
              </a:rPr>
              <a:t>'</a:t>
            </a:r>
            <a:r>
              <a:rPr lang="fr-FR" sz="1400" b="0" dirty="0">
                <a:solidFill>
                  <a:srgbClr val="D5CED9"/>
                </a:solidFill>
                <a:effectLst/>
                <a:latin typeface="Consolas" panose="020B0609020204030204" pitchFamily="49" charset="0"/>
              </a:rPr>
              <a:t>: </a:t>
            </a:r>
            <a:r>
              <a:rPr lang="fr-FR" sz="1400" b="0" dirty="0">
                <a:solidFill>
                  <a:srgbClr val="EE5D43"/>
                </a:solidFill>
                <a:effectLst/>
                <a:latin typeface="Consolas" panose="020B0609020204030204" pitchFamily="49" charset="0"/>
              </a:rPr>
              <a:t>!</a:t>
            </a:r>
            <a:r>
              <a:rPr lang="fr-FR" sz="1400" b="0" dirty="0">
                <a:solidFill>
                  <a:srgbClr val="00E8C6"/>
                </a:solidFill>
                <a:effectLst/>
                <a:latin typeface="Consolas" panose="020B0609020204030204" pitchFamily="49" charset="0"/>
              </a:rPr>
              <a:t>ancien</a:t>
            </a:r>
            <a:r>
              <a:rPr lang="fr-FR" sz="1400" b="0" dirty="0">
                <a:solidFill>
                  <a:srgbClr val="D5CED9"/>
                </a:solidFill>
                <a:effectLst/>
                <a:latin typeface="Consolas" panose="020B0609020204030204" pitchFamily="49" charset="0"/>
              </a:rPr>
              <a:t>, </a:t>
            </a:r>
            <a:r>
              <a:rPr lang="fr-FR" sz="1400" b="0" dirty="0">
                <a:solidFill>
                  <a:srgbClr val="96E072"/>
                </a:solidFill>
                <a:effectLst/>
                <a:latin typeface="Consolas" panose="020B0609020204030204" pitchFamily="49" charset="0"/>
              </a:rPr>
              <a:t>'</a:t>
            </a:r>
            <a:r>
              <a:rPr lang="fr-FR" sz="1400" b="0" dirty="0" err="1">
                <a:solidFill>
                  <a:srgbClr val="96E072"/>
                </a:solidFill>
                <a:effectLst/>
                <a:latin typeface="Consolas" panose="020B0609020204030204" pitchFamily="49" charset="0"/>
              </a:rPr>
              <a:t>market-past</a:t>
            </a:r>
            <a:r>
              <a:rPr lang="fr-FR" sz="1400" b="0" dirty="0">
                <a:solidFill>
                  <a:srgbClr val="96E072"/>
                </a:solidFill>
                <a:effectLst/>
                <a:latin typeface="Consolas" panose="020B0609020204030204" pitchFamily="49" charset="0"/>
              </a:rPr>
              <a:t>'</a:t>
            </a:r>
            <a:r>
              <a:rPr lang="fr-FR" sz="1400" b="0" dirty="0">
                <a:solidFill>
                  <a:srgbClr val="D5CED9"/>
                </a:solidFill>
                <a:effectLst/>
                <a:latin typeface="Consolas" panose="020B0609020204030204" pitchFamily="49" charset="0"/>
              </a:rPr>
              <a:t>: </a:t>
            </a:r>
            <a:r>
              <a:rPr lang="fr-FR" sz="1400" b="0" dirty="0">
                <a:solidFill>
                  <a:srgbClr val="00E8C6"/>
                </a:solidFill>
                <a:effectLst/>
                <a:latin typeface="Consolas" panose="020B0609020204030204" pitchFamily="49" charset="0"/>
              </a:rPr>
              <a:t>ancien</a:t>
            </a:r>
            <a:r>
              <a:rPr lang="fr-FR" sz="1400" b="0" dirty="0">
                <a:solidFill>
                  <a:srgbClr val="D5CED9"/>
                </a:solidFill>
                <a:effectLst/>
                <a:latin typeface="Consolas" panose="020B0609020204030204" pitchFamily="49" charset="0"/>
              </a:rPr>
              <a:t> }</a:t>
            </a:r>
            <a:r>
              <a:rPr lang="fr-FR" sz="1400" b="0" dirty="0">
                <a:solidFill>
                  <a:srgbClr val="96E072"/>
                </a:solidFill>
                <a:effectLst/>
                <a:latin typeface="Consolas" panose="020B0609020204030204" pitchFamily="49" charset="0"/>
              </a:rPr>
              <a:t>"</a:t>
            </a:r>
            <a:r>
              <a:rPr lang="fr-FR" sz="1400" b="0" dirty="0">
                <a:solidFill>
                  <a:srgbClr val="D5CED9"/>
                </a:solidFill>
                <a:effectLst/>
                <a:latin typeface="Consolas" panose="020B0609020204030204" pitchFamily="49" charset="0"/>
              </a:rPr>
              <a:t>&gt;</a:t>
            </a:r>
          </a:p>
          <a:p>
            <a:r>
              <a:rPr lang="fr-FR" sz="1400" b="0" dirty="0">
                <a:solidFill>
                  <a:srgbClr val="D5CED9"/>
                </a:solidFill>
                <a:effectLst/>
                <a:latin typeface="Consolas" panose="020B0609020204030204" pitchFamily="49" charset="0"/>
              </a:rPr>
              <a:t>      &lt;</a:t>
            </a:r>
            <a:r>
              <a:rPr lang="fr-FR" sz="1400" b="0" dirty="0">
                <a:solidFill>
                  <a:srgbClr val="F92672"/>
                </a:solidFill>
                <a:effectLst/>
                <a:latin typeface="Consolas" panose="020B0609020204030204" pitchFamily="49" charset="0"/>
              </a:rPr>
              <a:t>div</a:t>
            </a:r>
            <a:r>
              <a:rPr lang="fr-FR" sz="1400" b="0" dirty="0">
                <a:solidFill>
                  <a:srgbClr val="D5CED9"/>
                </a:solidFill>
                <a:effectLst/>
                <a:latin typeface="Consolas" panose="020B0609020204030204" pitchFamily="49" charset="0"/>
              </a:rPr>
              <a:t> </a:t>
            </a:r>
            <a:r>
              <a:rPr lang="fr-FR" sz="1400" b="0" dirty="0">
                <a:solidFill>
                  <a:srgbClr val="FFE66D"/>
                </a:solidFill>
                <a:effectLst/>
                <a:latin typeface="Consolas" panose="020B0609020204030204" pitchFamily="49" charset="0"/>
              </a:rPr>
              <a:t>v-for</a:t>
            </a:r>
            <a:r>
              <a:rPr lang="fr-FR" sz="1400" b="0" dirty="0">
                <a:solidFill>
                  <a:srgbClr val="D5CED9"/>
                </a:solidFill>
                <a:effectLst/>
                <a:latin typeface="Consolas" panose="020B0609020204030204" pitchFamily="49" charset="0"/>
              </a:rPr>
              <a:t>=</a:t>
            </a:r>
            <a:r>
              <a:rPr lang="fr-FR" sz="1400" b="0" dirty="0">
                <a:solidFill>
                  <a:srgbClr val="96E072"/>
                </a:solidFill>
                <a:effectLst/>
                <a:latin typeface="Consolas" panose="020B0609020204030204" pitchFamily="49" charset="0"/>
              </a:rPr>
              <a:t>"</a:t>
            </a:r>
            <a:r>
              <a:rPr lang="fr-FR" sz="1400" b="0" dirty="0">
                <a:solidFill>
                  <a:srgbClr val="00E8C6"/>
                </a:solidFill>
                <a:effectLst/>
                <a:latin typeface="Consolas" panose="020B0609020204030204" pitchFamily="49" charset="0"/>
              </a:rPr>
              <a:t>marche</a:t>
            </a:r>
            <a:r>
              <a:rPr lang="fr-FR" sz="1400" b="0" dirty="0">
                <a:solidFill>
                  <a:srgbClr val="D5CED9"/>
                </a:solidFill>
                <a:effectLst/>
                <a:latin typeface="Consolas" panose="020B0609020204030204" pitchFamily="49" charset="0"/>
              </a:rPr>
              <a:t> </a:t>
            </a:r>
            <a:r>
              <a:rPr lang="fr-FR" sz="1400" b="0" dirty="0">
                <a:solidFill>
                  <a:srgbClr val="EE5D43"/>
                </a:solidFill>
                <a:effectLst/>
                <a:latin typeface="Consolas" panose="020B0609020204030204" pitchFamily="49" charset="0"/>
              </a:rPr>
              <a:t>in</a:t>
            </a:r>
            <a:r>
              <a:rPr lang="fr-FR" sz="1400" b="0" dirty="0">
                <a:solidFill>
                  <a:srgbClr val="D5CED9"/>
                </a:solidFill>
                <a:effectLst/>
                <a:latin typeface="Consolas" panose="020B0609020204030204" pitchFamily="49" charset="0"/>
              </a:rPr>
              <a:t> </a:t>
            </a:r>
            <a:r>
              <a:rPr lang="fr-FR" sz="1400" b="0" dirty="0">
                <a:solidFill>
                  <a:srgbClr val="00E8C6"/>
                </a:solidFill>
                <a:effectLst/>
                <a:latin typeface="Consolas" panose="020B0609020204030204" pitchFamily="49" charset="0"/>
              </a:rPr>
              <a:t>marches</a:t>
            </a:r>
            <a:r>
              <a:rPr lang="fr-FR" sz="1400" b="0" dirty="0">
                <a:solidFill>
                  <a:srgbClr val="96E072"/>
                </a:solidFill>
                <a:effectLst/>
                <a:latin typeface="Consolas" panose="020B0609020204030204" pitchFamily="49" charset="0"/>
              </a:rPr>
              <a:t>"</a:t>
            </a:r>
            <a:r>
              <a:rPr lang="fr-FR" sz="1400" b="0" dirty="0">
                <a:solidFill>
                  <a:srgbClr val="D5CED9"/>
                </a:solidFill>
                <a:effectLst/>
                <a:latin typeface="Consolas" panose="020B0609020204030204" pitchFamily="49" charset="0"/>
              </a:rPr>
              <a:t> :</a:t>
            </a:r>
            <a:r>
              <a:rPr lang="fr-FR" sz="1400" b="0" dirty="0">
                <a:solidFill>
                  <a:srgbClr val="FFE66D"/>
                </a:solidFill>
                <a:effectLst/>
                <a:latin typeface="Consolas" panose="020B0609020204030204" pitchFamily="49" charset="0"/>
              </a:rPr>
              <a:t>key</a:t>
            </a:r>
            <a:r>
              <a:rPr lang="fr-FR" sz="1400" b="0" dirty="0">
                <a:solidFill>
                  <a:srgbClr val="D5CED9"/>
                </a:solidFill>
                <a:effectLst/>
                <a:latin typeface="Consolas" panose="020B0609020204030204" pitchFamily="49" charset="0"/>
              </a:rPr>
              <a:t>=</a:t>
            </a:r>
            <a:r>
              <a:rPr lang="fr-FR" sz="1400" b="0" dirty="0">
                <a:solidFill>
                  <a:srgbClr val="96E072"/>
                </a:solidFill>
                <a:effectLst/>
                <a:latin typeface="Consolas" panose="020B0609020204030204" pitchFamily="49" charset="0"/>
              </a:rPr>
              <a:t>"</a:t>
            </a:r>
            <a:r>
              <a:rPr lang="fr-FR" sz="1400" b="0" dirty="0">
                <a:solidFill>
                  <a:srgbClr val="F39C12"/>
                </a:solidFill>
                <a:effectLst/>
                <a:latin typeface="Consolas" panose="020B0609020204030204" pitchFamily="49" charset="0"/>
              </a:rPr>
              <a:t>marche</a:t>
            </a:r>
            <a:r>
              <a:rPr lang="fr-FR" sz="1400" b="0" dirty="0">
                <a:solidFill>
                  <a:srgbClr val="D5CED9"/>
                </a:solidFill>
                <a:effectLst/>
                <a:latin typeface="Consolas" panose="020B0609020204030204" pitchFamily="49" charset="0"/>
              </a:rPr>
              <a:t>.</a:t>
            </a:r>
            <a:r>
              <a:rPr lang="fr-FR" sz="1400" b="0" dirty="0">
                <a:solidFill>
                  <a:srgbClr val="00E8C6"/>
                </a:solidFill>
                <a:effectLst/>
                <a:latin typeface="Consolas" panose="020B0609020204030204" pitchFamily="49" charset="0"/>
              </a:rPr>
              <a:t>id</a:t>
            </a:r>
            <a:r>
              <a:rPr lang="fr-FR" sz="1400" b="0" dirty="0">
                <a:solidFill>
                  <a:srgbClr val="96E072"/>
                </a:solidFill>
                <a:effectLst/>
                <a:latin typeface="Consolas" panose="020B0609020204030204" pitchFamily="49" charset="0"/>
              </a:rPr>
              <a:t>"</a:t>
            </a:r>
            <a:r>
              <a:rPr lang="fr-FR" sz="1400" b="0" dirty="0">
                <a:solidFill>
                  <a:srgbClr val="D5CED9"/>
                </a:solidFill>
                <a:effectLst/>
                <a:latin typeface="Consolas" panose="020B0609020204030204" pitchFamily="49" charset="0"/>
              </a:rPr>
              <a:t> </a:t>
            </a:r>
            <a:r>
              <a:rPr lang="fr-FR" sz="1400" b="0" dirty="0">
                <a:solidFill>
                  <a:srgbClr val="FFE66D"/>
                </a:solidFill>
                <a:effectLst/>
                <a:latin typeface="Consolas" panose="020B0609020204030204" pitchFamily="49" charset="0"/>
              </a:rPr>
              <a:t>class</a:t>
            </a:r>
            <a:r>
              <a:rPr lang="fr-FR" sz="1400" b="0" dirty="0">
                <a:solidFill>
                  <a:srgbClr val="D5CED9"/>
                </a:solidFill>
                <a:effectLst/>
                <a:latin typeface="Consolas" panose="020B0609020204030204" pitchFamily="49" charset="0"/>
              </a:rPr>
              <a:t>=</a:t>
            </a:r>
            <a:r>
              <a:rPr lang="fr-FR" sz="1400" b="0" dirty="0">
                <a:solidFill>
                  <a:srgbClr val="96E072"/>
                </a:solidFill>
                <a:effectLst/>
                <a:latin typeface="Consolas" panose="020B0609020204030204" pitchFamily="49" charset="0"/>
              </a:rPr>
              <a:t>"card"</a:t>
            </a:r>
            <a:r>
              <a:rPr lang="fr-FR" sz="1400" b="0" dirty="0">
                <a:solidFill>
                  <a:srgbClr val="D5CED9"/>
                </a:solidFill>
                <a:effectLst/>
                <a:latin typeface="Consolas" panose="020B0609020204030204" pitchFamily="49" charset="0"/>
              </a:rPr>
              <a:t>&gt;</a:t>
            </a:r>
          </a:p>
          <a:p>
            <a:r>
              <a:rPr lang="fr-FR" sz="1400" b="0" dirty="0">
                <a:solidFill>
                  <a:srgbClr val="D5CED9"/>
                </a:solidFill>
                <a:effectLst/>
                <a:latin typeface="Consolas" panose="020B0609020204030204" pitchFamily="49" charset="0"/>
              </a:rPr>
              <a:t>        &lt;</a:t>
            </a:r>
            <a:r>
              <a:rPr lang="fr-FR" sz="1400" b="0" dirty="0" err="1">
                <a:solidFill>
                  <a:srgbClr val="F92672"/>
                </a:solidFill>
                <a:effectLst/>
                <a:latin typeface="Consolas" panose="020B0609020204030204" pitchFamily="49" charset="0"/>
              </a:rPr>
              <a:t>img</a:t>
            </a:r>
            <a:r>
              <a:rPr lang="fr-FR" sz="1400" b="0" dirty="0">
                <a:solidFill>
                  <a:srgbClr val="D5CED9"/>
                </a:solidFill>
                <a:effectLst/>
                <a:latin typeface="Consolas" panose="020B0609020204030204" pitchFamily="49" charset="0"/>
              </a:rPr>
              <a:t> </a:t>
            </a:r>
            <a:r>
              <a:rPr lang="fr-FR" sz="1400" b="0" dirty="0" err="1">
                <a:solidFill>
                  <a:srgbClr val="FFE66D"/>
                </a:solidFill>
                <a:effectLst/>
                <a:latin typeface="Consolas" panose="020B0609020204030204" pitchFamily="49" charset="0"/>
              </a:rPr>
              <a:t>v-bind</a:t>
            </a:r>
            <a:r>
              <a:rPr lang="fr-FR" sz="1400" b="0" dirty="0" err="1">
                <a:solidFill>
                  <a:srgbClr val="D5CED9"/>
                </a:solidFill>
                <a:effectLst/>
                <a:latin typeface="Consolas" panose="020B0609020204030204" pitchFamily="49" charset="0"/>
              </a:rPr>
              <a:t>:</a:t>
            </a:r>
            <a:r>
              <a:rPr lang="fr-FR" sz="1400" b="0" dirty="0" err="1">
                <a:solidFill>
                  <a:srgbClr val="FFE66D"/>
                </a:solidFill>
                <a:effectLst/>
                <a:latin typeface="Consolas" panose="020B0609020204030204" pitchFamily="49" charset="0"/>
              </a:rPr>
              <a:t>src</a:t>
            </a:r>
            <a:r>
              <a:rPr lang="fr-FR" sz="1400" b="0" dirty="0">
                <a:solidFill>
                  <a:srgbClr val="D5CED9"/>
                </a:solidFill>
                <a:effectLst/>
                <a:latin typeface="Consolas" panose="020B0609020204030204" pitchFamily="49" charset="0"/>
              </a:rPr>
              <a:t>=</a:t>
            </a:r>
            <a:r>
              <a:rPr lang="fr-FR" sz="1400" b="0" dirty="0">
                <a:solidFill>
                  <a:srgbClr val="96E072"/>
                </a:solidFill>
                <a:effectLst/>
                <a:latin typeface="Consolas" panose="020B0609020204030204" pitchFamily="49" charset="0"/>
              </a:rPr>
              <a:t>"</a:t>
            </a:r>
            <a:r>
              <a:rPr lang="fr-FR" sz="1400" b="0" dirty="0" err="1">
                <a:solidFill>
                  <a:srgbClr val="F39C12"/>
                </a:solidFill>
                <a:effectLst/>
                <a:latin typeface="Consolas" panose="020B0609020204030204" pitchFamily="49" charset="0"/>
              </a:rPr>
              <a:t>marche</a:t>
            </a:r>
            <a:r>
              <a:rPr lang="fr-FR" sz="1400" b="0" dirty="0" err="1">
                <a:solidFill>
                  <a:srgbClr val="D5CED9"/>
                </a:solidFill>
                <a:effectLst/>
                <a:latin typeface="Consolas" panose="020B0609020204030204" pitchFamily="49" charset="0"/>
              </a:rPr>
              <a:t>.</a:t>
            </a:r>
            <a:r>
              <a:rPr lang="fr-FR" sz="1400" b="0" dirty="0" err="1">
                <a:solidFill>
                  <a:srgbClr val="00E8C6"/>
                </a:solidFill>
                <a:effectLst/>
                <a:latin typeface="Consolas" panose="020B0609020204030204" pitchFamily="49" charset="0"/>
              </a:rPr>
              <a:t>url_image</a:t>
            </a:r>
            <a:r>
              <a:rPr lang="fr-FR" sz="1400" b="0" dirty="0">
                <a:solidFill>
                  <a:srgbClr val="96E072"/>
                </a:solidFill>
                <a:effectLst/>
                <a:latin typeface="Consolas" panose="020B0609020204030204" pitchFamily="49" charset="0"/>
              </a:rPr>
              <a:t>"</a:t>
            </a:r>
            <a:r>
              <a:rPr lang="fr-FR" sz="1400" b="0" dirty="0">
                <a:solidFill>
                  <a:srgbClr val="D5CED9"/>
                </a:solidFill>
                <a:effectLst/>
                <a:latin typeface="Consolas" panose="020B0609020204030204" pitchFamily="49" charset="0"/>
              </a:rPr>
              <a:t> </a:t>
            </a:r>
            <a:r>
              <a:rPr lang="fr-FR" sz="1400" b="0" dirty="0">
                <a:solidFill>
                  <a:srgbClr val="FFE66D"/>
                </a:solidFill>
                <a:effectLst/>
                <a:latin typeface="Consolas" panose="020B0609020204030204" pitchFamily="49" charset="0"/>
              </a:rPr>
              <a:t>alt</a:t>
            </a:r>
            <a:r>
              <a:rPr lang="fr-FR" sz="1400" b="0" dirty="0">
                <a:solidFill>
                  <a:srgbClr val="D5CED9"/>
                </a:solidFill>
                <a:effectLst/>
                <a:latin typeface="Consolas" panose="020B0609020204030204" pitchFamily="49" charset="0"/>
              </a:rPr>
              <a:t>=</a:t>
            </a:r>
            <a:r>
              <a:rPr lang="fr-FR" sz="1400" b="0" dirty="0">
                <a:solidFill>
                  <a:srgbClr val="96E072"/>
                </a:solidFill>
                <a:effectLst/>
                <a:latin typeface="Consolas" panose="020B0609020204030204" pitchFamily="49" charset="0"/>
              </a:rPr>
              <a:t>"</a:t>
            </a:r>
            <a:r>
              <a:rPr lang="fr-FR" sz="1400" b="0" dirty="0" err="1">
                <a:solidFill>
                  <a:srgbClr val="96E072"/>
                </a:solidFill>
                <a:effectLst/>
                <a:latin typeface="Consolas" panose="020B0609020204030204" pitchFamily="49" charset="0"/>
              </a:rPr>
              <a:t>img-card</a:t>
            </a:r>
            <a:r>
              <a:rPr lang="fr-FR" sz="1400" b="0" dirty="0">
                <a:solidFill>
                  <a:srgbClr val="96E072"/>
                </a:solidFill>
                <a:effectLst/>
                <a:latin typeface="Consolas" panose="020B0609020204030204" pitchFamily="49" charset="0"/>
              </a:rPr>
              <a:t>"</a:t>
            </a:r>
            <a:r>
              <a:rPr lang="fr-FR" sz="1400" b="0" dirty="0">
                <a:solidFill>
                  <a:srgbClr val="D5CED9"/>
                </a:solidFill>
                <a:effectLst/>
                <a:latin typeface="Consolas" panose="020B0609020204030204" pitchFamily="49" charset="0"/>
              </a:rPr>
              <a:t> /&gt;</a:t>
            </a:r>
          </a:p>
          <a:p>
            <a:r>
              <a:rPr lang="fr-FR" sz="1400" b="0" dirty="0">
                <a:solidFill>
                  <a:srgbClr val="D5CED9"/>
                </a:solidFill>
                <a:effectLst/>
                <a:latin typeface="Consolas" panose="020B0609020204030204" pitchFamily="49" charset="0"/>
              </a:rPr>
              <a:t>        &lt;</a:t>
            </a:r>
            <a:r>
              <a:rPr lang="fr-FR" sz="1400" b="0" dirty="0">
                <a:solidFill>
                  <a:srgbClr val="F92672"/>
                </a:solidFill>
                <a:effectLst/>
                <a:latin typeface="Consolas" panose="020B0609020204030204" pitchFamily="49" charset="0"/>
              </a:rPr>
              <a:t>div</a:t>
            </a:r>
            <a:r>
              <a:rPr lang="fr-FR" sz="1400" b="0" dirty="0">
                <a:solidFill>
                  <a:srgbClr val="D5CED9"/>
                </a:solidFill>
                <a:effectLst/>
                <a:latin typeface="Consolas" panose="020B0609020204030204" pitchFamily="49" charset="0"/>
              </a:rPr>
              <a:t> </a:t>
            </a:r>
            <a:r>
              <a:rPr lang="fr-FR" sz="1400" b="0" dirty="0">
                <a:solidFill>
                  <a:srgbClr val="FFE66D"/>
                </a:solidFill>
                <a:effectLst/>
                <a:latin typeface="Consolas" panose="020B0609020204030204" pitchFamily="49" charset="0"/>
              </a:rPr>
              <a:t>class</a:t>
            </a:r>
            <a:r>
              <a:rPr lang="fr-FR" sz="1400" b="0" dirty="0">
                <a:solidFill>
                  <a:srgbClr val="D5CED9"/>
                </a:solidFill>
                <a:effectLst/>
                <a:latin typeface="Consolas" panose="020B0609020204030204" pitchFamily="49" charset="0"/>
              </a:rPr>
              <a:t>=</a:t>
            </a:r>
            <a:r>
              <a:rPr lang="fr-FR" sz="1400" b="0" dirty="0">
                <a:solidFill>
                  <a:srgbClr val="96E072"/>
                </a:solidFill>
                <a:effectLst/>
                <a:latin typeface="Consolas" panose="020B0609020204030204" pitchFamily="49" charset="0"/>
              </a:rPr>
              <a:t>"</a:t>
            </a:r>
            <a:r>
              <a:rPr lang="fr-FR" sz="1400" b="0" dirty="0" err="1">
                <a:solidFill>
                  <a:srgbClr val="96E072"/>
                </a:solidFill>
                <a:effectLst/>
                <a:latin typeface="Consolas" panose="020B0609020204030204" pitchFamily="49" charset="0"/>
              </a:rPr>
              <a:t>card</a:t>
            </a:r>
            <a:r>
              <a:rPr lang="fr-FR" sz="1400" b="0" dirty="0">
                <a:solidFill>
                  <a:srgbClr val="96E072"/>
                </a:solidFill>
                <a:effectLst/>
                <a:latin typeface="Consolas" panose="020B0609020204030204" pitchFamily="49" charset="0"/>
              </a:rPr>
              <a:t>-description"</a:t>
            </a:r>
            <a:r>
              <a:rPr lang="fr-FR" sz="1400" b="0" dirty="0">
                <a:solidFill>
                  <a:srgbClr val="D5CED9"/>
                </a:solidFill>
                <a:effectLst/>
                <a:latin typeface="Consolas" panose="020B0609020204030204" pitchFamily="49" charset="0"/>
              </a:rPr>
              <a:t>&gt;</a:t>
            </a:r>
          </a:p>
          <a:p>
            <a:r>
              <a:rPr lang="fr-FR" sz="1400" b="0" dirty="0">
                <a:solidFill>
                  <a:srgbClr val="D5CED9"/>
                </a:solidFill>
                <a:effectLst/>
                <a:latin typeface="Consolas" panose="020B0609020204030204" pitchFamily="49" charset="0"/>
              </a:rPr>
              <a:t>          &lt;</a:t>
            </a:r>
            <a:r>
              <a:rPr lang="fr-FR" sz="1400" b="0" dirty="0">
                <a:solidFill>
                  <a:srgbClr val="F92672"/>
                </a:solidFill>
                <a:effectLst/>
                <a:latin typeface="Consolas" panose="020B0609020204030204" pitchFamily="49" charset="0"/>
              </a:rPr>
              <a:t>p</a:t>
            </a:r>
            <a:r>
              <a:rPr lang="fr-FR" sz="1400" b="0" dirty="0">
                <a:solidFill>
                  <a:srgbClr val="D5CED9"/>
                </a:solidFill>
                <a:effectLst/>
                <a:latin typeface="Consolas" panose="020B0609020204030204" pitchFamily="49" charset="0"/>
              </a:rPr>
              <a:t> :</a:t>
            </a:r>
            <a:r>
              <a:rPr lang="fr-FR" sz="1400" b="0" dirty="0">
                <a:solidFill>
                  <a:srgbClr val="FFE66D"/>
                </a:solidFill>
                <a:effectLst/>
                <a:latin typeface="Consolas" panose="020B0609020204030204" pitchFamily="49" charset="0"/>
              </a:rPr>
              <a:t>class</a:t>
            </a:r>
            <a:r>
              <a:rPr lang="fr-FR" sz="1400" b="0" dirty="0">
                <a:solidFill>
                  <a:srgbClr val="D5CED9"/>
                </a:solidFill>
                <a:effectLst/>
                <a:latin typeface="Consolas" panose="020B0609020204030204" pitchFamily="49" charset="0"/>
              </a:rPr>
              <a:t>=</a:t>
            </a:r>
            <a:r>
              <a:rPr lang="fr-FR" sz="1400" b="0" dirty="0">
                <a:solidFill>
                  <a:srgbClr val="96E072"/>
                </a:solidFill>
                <a:effectLst/>
                <a:latin typeface="Consolas" panose="020B0609020204030204" pitchFamily="49" charset="0"/>
              </a:rPr>
              <a:t>"</a:t>
            </a:r>
            <a:r>
              <a:rPr lang="fr-FR" sz="1400" b="0" dirty="0">
                <a:solidFill>
                  <a:srgbClr val="D5CED9"/>
                </a:solidFill>
                <a:effectLst/>
                <a:latin typeface="Consolas" panose="020B0609020204030204" pitchFamily="49" charset="0"/>
              </a:rPr>
              <a:t>{</a:t>
            </a:r>
            <a:r>
              <a:rPr lang="fr-FR" sz="1400" b="0" dirty="0">
                <a:solidFill>
                  <a:srgbClr val="96E072"/>
                </a:solidFill>
                <a:effectLst/>
                <a:latin typeface="Consolas" panose="020B0609020204030204" pitchFamily="49" charset="0"/>
              </a:rPr>
              <a:t>'</a:t>
            </a:r>
            <a:r>
              <a:rPr lang="fr-FR" sz="1400" b="0" dirty="0" err="1">
                <a:solidFill>
                  <a:srgbClr val="96E072"/>
                </a:solidFill>
                <a:effectLst/>
                <a:latin typeface="Consolas" panose="020B0609020204030204" pitchFamily="49" charset="0"/>
              </a:rPr>
              <a:t>name-market-coming</a:t>
            </a:r>
            <a:r>
              <a:rPr lang="fr-FR" sz="1400" b="0" dirty="0">
                <a:solidFill>
                  <a:srgbClr val="96E072"/>
                </a:solidFill>
                <a:effectLst/>
                <a:latin typeface="Consolas" panose="020B0609020204030204" pitchFamily="49" charset="0"/>
              </a:rPr>
              <a:t>'</a:t>
            </a:r>
            <a:r>
              <a:rPr lang="fr-FR" sz="1400" b="0" dirty="0">
                <a:solidFill>
                  <a:srgbClr val="D5CED9"/>
                </a:solidFill>
                <a:effectLst/>
                <a:latin typeface="Consolas" panose="020B0609020204030204" pitchFamily="49" charset="0"/>
              </a:rPr>
              <a:t>: </a:t>
            </a:r>
            <a:r>
              <a:rPr lang="fr-FR" sz="1400" b="0" dirty="0">
                <a:solidFill>
                  <a:srgbClr val="EE5D43"/>
                </a:solidFill>
                <a:effectLst/>
                <a:latin typeface="Consolas" panose="020B0609020204030204" pitchFamily="49" charset="0"/>
              </a:rPr>
              <a:t>!</a:t>
            </a:r>
            <a:r>
              <a:rPr lang="fr-FR" sz="1400" b="0" dirty="0">
                <a:solidFill>
                  <a:srgbClr val="00E8C6"/>
                </a:solidFill>
                <a:effectLst/>
                <a:latin typeface="Consolas" panose="020B0609020204030204" pitchFamily="49" charset="0"/>
              </a:rPr>
              <a:t>ancien</a:t>
            </a:r>
            <a:r>
              <a:rPr lang="fr-FR" sz="1400" b="0" dirty="0">
                <a:solidFill>
                  <a:srgbClr val="D5CED9"/>
                </a:solidFill>
                <a:effectLst/>
                <a:latin typeface="Consolas" panose="020B0609020204030204" pitchFamily="49" charset="0"/>
              </a:rPr>
              <a:t>, </a:t>
            </a:r>
            <a:r>
              <a:rPr lang="fr-FR" sz="1400" b="0" dirty="0">
                <a:solidFill>
                  <a:srgbClr val="96E072"/>
                </a:solidFill>
                <a:effectLst/>
                <a:latin typeface="Consolas" panose="020B0609020204030204" pitchFamily="49" charset="0"/>
              </a:rPr>
              <a:t>'</a:t>
            </a:r>
            <a:r>
              <a:rPr lang="fr-FR" sz="1400" b="0" dirty="0" err="1">
                <a:solidFill>
                  <a:srgbClr val="96E072"/>
                </a:solidFill>
                <a:effectLst/>
                <a:latin typeface="Consolas" panose="020B0609020204030204" pitchFamily="49" charset="0"/>
              </a:rPr>
              <a:t>name-market-past</a:t>
            </a:r>
            <a:r>
              <a:rPr lang="fr-FR" sz="1400" b="0" dirty="0">
                <a:solidFill>
                  <a:srgbClr val="96E072"/>
                </a:solidFill>
                <a:effectLst/>
                <a:latin typeface="Consolas" panose="020B0609020204030204" pitchFamily="49" charset="0"/>
              </a:rPr>
              <a:t>'</a:t>
            </a:r>
            <a:r>
              <a:rPr lang="fr-FR" sz="1400" b="0" dirty="0">
                <a:solidFill>
                  <a:srgbClr val="D5CED9"/>
                </a:solidFill>
                <a:effectLst/>
                <a:latin typeface="Consolas" panose="020B0609020204030204" pitchFamily="49" charset="0"/>
              </a:rPr>
              <a:t>: </a:t>
            </a:r>
            <a:r>
              <a:rPr lang="fr-FR" sz="1400" b="0" dirty="0">
                <a:solidFill>
                  <a:srgbClr val="00E8C6"/>
                </a:solidFill>
                <a:effectLst/>
                <a:latin typeface="Consolas" panose="020B0609020204030204" pitchFamily="49" charset="0"/>
              </a:rPr>
              <a:t>ancien</a:t>
            </a:r>
            <a:r>
              <a:rPr lang="fr-FR" sz="1400" b="0" dirty="0">
                <a:solidFill>
                  <a:srgbClr val="D5CED9"/>
                </a:solidFill>
                <a:effectLst/>
                <a:latin typeface="Consolas" panose="020B0609020204030204" pitchFamily="49" charset="0"/>
              </a:rPr>
              <a:t>}</a:t>
            </a:r>
            <a:r>
              <a:rPr lang="fr-FR" sz="1400" b="0" dirty="0">
                <a:solidFill>
                  <a:srgbClr val="96E072"/>
                </a:solidFill>
                <a:effectLst/>
                <a:latin typeface="Consolas" panose="020B0609020204030204" pitchFamily="49" charset="0"/>
              </a:rPr>
              <a:t>"</a:t>
            </a:r>
            <a:r>
              <a:rPr lang="fr-FR" sz="1400" b="0" dirty="0">
                <a:solidFill>
                  <a:srgbClr val="D5CED9"/>
                </a:solidFill>
                <a:effectLst/>
                <a:latin typeface="Consolas" panose="020B0609020204030204" pitchFamily="49" charset="0"/>
              </a:rPr>
              <a:t>&gt;{{ </a:t>
            </a:r>
            <a:r>
              <a:rPr lang="fr-FR" sz="1400" b="0" dirty="0" err="1">
                <a:solidFill>
                  <a:srgbClr val="F39C12"/>
                </a:solidFill>
                <a:effectLst/>
                <a:latin typeface="Consolas" panose="020B0609020204030204" pitchFamily="49" charset="0"/>
              </a:rPr>
              <a:t>marche</a:t>
            </a:r>
            <a:r>
              <a:rPr lang="fr-FR" sz="1400" b="0" dirty="0" err="1">
                <a:solidFill>
                  <a:srgbClr val="D5CED9"/>
                </a:solidFill>
                <a:effectLst/>
                <a:latin typeface="Consolas" panose="020B0609020204030204" pitchFamily="49" charset="0"/>
              </a:rPr>
              <a:t>.</a:t>
            </a:r>
            <a:r>
              <a:rPr lang="fr-FR" sz="1400" b="0" dirty="0" err="1">
                <a:solidFill>
                  <a:srgbClr val="00E8C6"/>
                </a:solidFill>
                <a:effectLst/>
                <a:latin typeface="Consolas" panose="020B0609020204030204" pitchFamily="49" charset="0"/>
              </a:rPr>
              <a:t>nom</a:t>
            </a:r>
            <a:r>
              <a:rPr lang="fr-FR" sz="1400" b="0" dirty="0">
                <a:solidFill>
                  <a:srgbClr val="D5CED9"/>
                </a:solidFill>
                <a:effectLst/>
                <a:latin typeface="Consolas" panose="020B0609020204030204" pitchFamily="49" charset="0"/>
              </a:rPr>
              <a:t> }}&lt;/</a:t>
            </a:r>
            <a:r>
              <a:rPr lang="fr-FR" sz="1400" b="0" dirty="0">
                <a:solidFill>
                  <a:srgbClr val="F92672"/>
                </a:solidFill>
                <a:effectLst/>
                <a:latin typeface="Consolas" panose="020B0609020204030204" pitchFamily="49" charset="0"/>
              </a:rPr>
              <a:t>p</a:t>
            </a:r>
            <a:r>
              <a:rPr lang="fr-FR" sz="1400" b="0" dirty="0">
                <a:solidFill>
                  <a:srgbClr val="D5CED9"/>
                </a:solidFill>
                <a:effectLst/>
                <a:latin typeface="Consolas" panose="020B0609020204030204" pitchFamily="49" charset="0"/>
              </a:rPr>
              <a:t>&gt;</a:t>
            </a:r>
          </a:p>
          <a:p>
            <a:r>
              <a:rPr lang="fr-FR" sz="1400" b="0" dirty="0">
                <a:solidFill>
                  <a:srgbClr val="D5CED9"/>
                </a:solidFill>
                <a:effectLst/>
                <a:latin typeface="Consolas" panose="020B0609020204030204" pitchFamily="49" charset="0"/>
              </a:rPr>
              <a:t>          &lt;</a:t>
            </a:r>
            <a:r>
              <a:rPr lang="fr-FR" sz="1400" b="0" dirty="0">
                <a:solidFill>
                  <a:srgbClr val="F92672"/>
                </a:solidFill>
                <a:effectLst/>
                <a:latin typeface="Consolas" panose="020B0609020204030204" pitchFamily="49" charset="0"/>
              </a:rPr>
              <a:t>p</a:t>
            </a:r>
            <a:r>
              <a:rPr lang="fr-FR" sz="1400" b="0" dirty="0">
                <a:solidFill>
                  <a:srgbClr val="D5CED9"/>
                </a:solidFill>
                <a:effectLst/>
                <a:latin typeface="Consolas" panose="020B0609020204030204" pitchFamily="49" charset="0"/>
              </a:rPr>
              <a:t> :</a:t>
            </a:r>
            <a:r>
              <a:rPr lang="fr-FR" sz="1400" b="0" dirty="0">
                <a:solidFill>
                  <a:srgbClr val="FFE66D"/>
                </a:solidFill>
                <a:effectLst/>
                <a:latin typeface="Consolas" panose="020B0609020204030204" pitchFamily="49" charset="0"/>
              </a:rPr>
              <a:t>class</a:t>
            </a:r>
            <a:r>
              <a:rPr lang="fr-FR" sz="1400" b="0" dirty="0">
                <a:solidFill>
                  <a:srgbClr val="D5CED9"/>
                </a:solidFill>
                <a:effectLst/>
                <a:latin typeface="Consolas" panose="020B0609020204030204" pitchFamily="49" charset="0"/>
              </a:rPr>
              <a:t>=</a:t>
            </a:r>
            <a:r>
              <a:rPr lang="fr-FR" sz="1400" b="0" dirty="0">
                <a:solidFill>
                  <a:srgbClr val="96E072"/>
                </a:solidFill>
                <a:effectLst/>
                <a:latin typeface="Consolas" panose="020B0609020204030204" pitchFamily="49" charset="0"/>
              </a:rPr>
              <a:t>"</a:t>
            </a:r>
            <a:r>
              <a:rPr lang="fr-FR" sz="1400" b="0" dirty="0">
                <a:solidFill>
                  <a:srgbClr val="D5CED9"/>
                </a:solidFill>
                <a:effectLst/>
                <a:latin typeface="Consolas" panose="020B0609020204030204" pitchFamily="49" charset="0"/>
              </a:rPr>
              <a:t>{</a:t>
            </a:r>
            <a:r>
              <a:rPr lang="fr-FR" sz="1400" b="0" dirty="0">
                <a:solidFill>
                  <a:srgbClr val="96E072"/>
                </a:solidFill>
                <a:effectLst/>
                <a:latin typeface="Consolas" panose="020B0609020204030204" pitchFamily="49" charset="0"/>
              </a:rPr>
              <a:t>'date-</a:t>
            </a:r>
            <a:r>
              <a:rPr lang="fr-FR" sz="1400" b="0" dirty="0" err="1">
                <a:solidFill>
                  <a:srgbClr val="96E072"/>
                </a:solidFill>
                <a:effectLst/>
                <a:latin typeface="Consolas" panose="020B0609020204030204" pitchFamily="49" charset="0"/>
              </a:rPr>
              <a:t>market</a:t>
            </a:r>
            <a:r>
              <a:rPr lang="fr-FR" sz="1400" b="0" dirty="0">
                <a:solidFill>
                  <a:srgbClr val="96E072"/>
                </a:solidFill>
                <a:effectLst/>
                <a:latin typeface="Consolas" panose="020B0609020204030204" pitchFamily="49" charset="0"/>
              </a:rPr>
              <a:t>-</a:t>
            </a:r>
            <a:r>
              <a:rPr lang="fr-FR" sz="1400" b="0" dirty="0" err="1">
                <a:solidFill>
                  <a:srgbClr val="96E072"/>
                </a:solidFill>
                <a:effectLst/>
                <a:latin typeface="Consolas" panose="020B0609020204030204" pitchFamily="49" charset="0"/>
              </a:rPr>
              <a:t>coming</a:t>
            </a:r>
            <a:r>
              <a:rPr lang="fr-FR" sz="1400" b="0" dirty="0">
                <a:solidFill>
                  <a:srgbClr val="96E072"/>
                </a:solidFill>
                <a:effectLst/>
                <a:latin typeface="Consolas" panose="020B0609020204030204" pitchFamily="49" charset="0"/>
              </a:rPr>
              <a:t>'</a:t>
            </a:r>
            <a:r>
              <a:rPr lang="fr-FR" sz="1400" b="0" dirty="0">
                <a:solidFill>
                  <a:srgbClr val="D5CED9"/>
                </a:solidFill>
                <a:effectLst/>
                <a:latin typeface="Consolas" panose="020B0609020204030204" pitchFamily="49" charset="0"/>
              </a:rPr>
              <a:t>: </a:t>
            </a:r>
            <a:r>
              <a:rPr lang="fr-FR" sz="1400" b="0" dirty="0">
                <a:solidFill>
                  <a:srgbClr val="EE5D43"/>
                </a:solidFill>
                <a:effectLst/>
                <a:latin typeface="Consolas" panose="020B0609020204030204" pitchFamily="49" charset="0"/>
              </a:rPr>
              <a:t>!</a:t>
            </a:r>
            <a:r>
              <a:rPr lang="fr-FR" sz="1400" b="0" dirty="0">
                <a:solidFill>
                  <a:srgbClr val="00E8C6"/>
                </a:solidFill>
                <a:effectLst/>
                <a:latin typeface="Consolas" panose="020B0609020204030204" pitchFamily="49" charset="0"/>
              </a:rPr>
              <a:t>ancien</a:t>
            </a:r>
            <a:r>
              <a:rPr lang="fr-FR" sz="1400" b="0" dirty="0">
                <a:solidFill>
                  <a:srgbClr val="D5CED9"/>
                </a:solidFill>
                <a:effectLst/>
                <a:latin typeface="Consolas" panose="020B0609020204030204" pitchFamily="49" charset="0"/>
              </a:rPr>
              <a:t>,</a:t>
            </a:r>
            <a:r>
              <a:rPr lang="fr-FR" sz="1400" b="0" dirty="0">
                <a:solidFill>
                  <a:srgbClr val="96E072"/>
                </a:solidFill>
                <a:effectLst/>
                <a:latin typeface="Consolas" panose="020B0609020204030204" pitchFamily="49" charset="0"/>
              </a:rPr>
              <a:t>'</a:t>
            </a:r>
            <a:r>
              <a:rPr lang="fr-FR" sz="1400" b="0" dirty="0" err="1">
                <a:solidFill>
                  <a:srgbClr val="96E072"/>
                </a:solidFill>
                <a:effectLst/>
                <a:latin typeface="Consolas" panose="020B0609020204030204" pitchFamily="49" charset="0"/>
              </a:rPr>
              <a:t>date-m</a:t>
            </a:r>
            <a:r>
              <a:rPr lang="fr-FR" sz="1400" b="0" dirty="0">
                <a:solidFill>
                  <a:srgbClr val="96E072"/>
                </a:solidFill>
                <a:effectLst/>
                <a:latin typeface="Consolas" panose="020B0609020204030204" pitchFamily="49" charset="0"/>
              </a:rPr>
              <a:t>arket-past'</a:t>
            </a:r>
            <a:r>
              <a:rPr lang="fr-FR" sz="1400" b="0" dirty="0">
                <a:solidFill>
                  <a:srgbClr val="D5CED9"/>
                </a:solidFill>
                <a:effectLst/>
                <a:latin typeface="Consolas" panose="020B0609020204030204" pitchFamily="49" charset="0"/>
              </a:rPr>
              <a:t>: </a:t>
            </a:r>
            <a:r>
              <a:rPr lang="fr-FR" sz="1400" b="0" dirty="0">
                <a:solidFill>
                  <a:srgbClr val="00E8C6"/>
                </a:solidFill>
                <a:effectLst/>
                <a:latin typeface="Consolas" panose="020B0609020204030204" pitchFamily="49" charset="0"/>
              </a:rPr>
              <a:t>ancien</a:t>
            </a:r>
            <a:r>
              <a:rPr lang="fr-FR" sz="1400" b="0" dirty="0">
                <a:solidFill>
                  <a:srgbClr val="D5CED9"/>
                </a:solidFill>
                <a:effectLst/>
                <a:latin typeface="Consolas" panose="020B0609020204030204" pitchFamily="49" charset="0"/>
              </a:rPr>
              <a:t>}</a:t>
            </a:r>
            <a:r>
              <a:rPr lang="fr-FR" sz="1400" b="0" dirty="0">
                <a:solidFill>
                  <a:srgbClr val="96E072"/>
                </a:solidFill>
                <a:effectLst/>
                <a:latin typeface="Consolas" panose="020B0609020204030204" pitchFamily="49" charset="0"/>
              </a:rPr>
              <a:t>"</a:t>
            </a:r>
            <a:r>
              <a:rPr lang="fr-FR" sz="1400" b="0" dirty="0">
                <a:solidFill>
                  <a:srgbClr val="D5CED9"/>
                </a:solidFill>
                <a:effectLst/>
                <a:latin typeface="Consolas" panose="020B0609020204030204" pitchFamily="49" charset="0"/>
              </a:rPr>
              <a:t>&gt;{{ </a:t>
            </a:r>
            <a:r>
              <a:rPr lang="fr-FR" sz="1400" b="0" dirty="0">
                <a:solidFill>
                  <a:srgbClr val="F39C12"/>
                </a:solidFill>
                <a:effectLst/>
                <a:latin typeface="Consolas" panose="020B0609020204030204" pitchFamily="49" charset="0"/>
              </a:rPr>
              <a:t>marche</a:t>
            </a:r>
            <a:r>
              <a:rPr lang="fr-FR" sz="1400" b="0" dirty="0">
                <a:solidFill>
                  <a:srgbClr val="D5CED9"/>
                </a:solidFill>
                <a:effectLst/>
                <a:latin typeface="Consolas" panose="020B0609020204030204" pitchFamily="49" charset="0"/>
              </a:rPr>
              <a:t>.</a:t>
            </a:r>
            <a:r>
              <a:rPr lang="fr-FR" sz="1400" b="0" dirty="0">
                <a:solidFill>
                  <a:srgbClr val="00E8C6"/>
                </a:solidFill>
                <a:effectLst/>
                <a:latin typeface="Consolas" panose="020B0609020204030204" pitchFamily="49" charset="0"/>
              </a:rPr>
              <a:t>date</a:t>
            </a:r>
            <a:r>
              <a:rPr lang="fr-FR" sz="1400" b="0" dirty="0">
                <a:solidFill>
                  <a:srgbClr val="D5CED9"/>
                </a:solidFill>
                <a:effectLst/>
                <a:latin typeface="Consolas" panose="020B0609020204030204" pitchFamily="49" charset="0"/>
              </a:rPr>
              <a:t> </a:t>
            </a:r>
            <a:r>
              <a:rPr lang="fr-FR" sz="1400" b="0" dirty="0">
                <a:solidFill>
                  <a:srgbClr val="EE5D43"/>
                </a:solidFill>
                <a:effectLst/>
                <a:latin typeface="Consolas" panose="020B0609020204030204" pitchFamily="49" charset="0"/>
              </a:rPr>
              <a:t>|</a:t>
            </a:r>
            <a:r>
              <a:rPr lang="fr-FR" sz="1400" b="0" dirty="0">
                <a:solidFill>
                  <a:srgbClr val="D5CED9"/>
                </a:solidFill>
                <a:effectLst/>
                <a:latin typeface="Consolas" panose="020B0609020204030204" pitchFamily="49" charset="0"/>
              </a:rPr>
              <a:t> </a:t>
            </a:r>
            <a:r>
              <a:rPr lang="fr-FR" sz="1400" b="0" dirty="0">
                <a:solidFill>
                  <a:srgbClr val="00E8C6"/>
                </a:solidFill>
                <a:effectLst/>
                <a:latin typeface="Consolas" panose="020B0609020204030204" pitchFamily="49" charset="0"/>
              </a:rPr>
              <a:t>date</a:t>
            </a:r>
            <a:r>
              <a:rPr lang="fr-FR" sz="1400" b="0" dirty="0">
                <a:solidFill>
                  <a:srgbClr val="D5CED9"/>
                </a:solidFill>
                <a:effectLst/>
                <a:latin typeface="Consolas" panose="020B0609020204030204" pitchFamily="49" charset="0"/>
              </a:rPr>
              <a:t> }}&lt;/</a:t>
            </a:r>
            <a:r>
              <a:rPr lang="fr-FR" sz="1400" b="0" dirty="0">
                <a:solidFill>
                  <a:srgbClr val="F92672"/>
                </a:solidFill>
                <a:effectLst/>
                <a:latin typeface="Consolas" panose="020B0609020204030204" pitchFamily="49" charset="0"/>
              </a:rPr>
              <a:t>p</a:t>
            </a:r>
            <a:r>
              <a:rPr lang="fr-FR" sz="1400" b="0" dirty="0">
                <a:solidFill>
                  <a:srgbClr val="D5CED9"/>
                </a:solidFill>
                <a:effectLst/>
                <a:latin typeface="Consolas" panose="020B0609020204030204" pitchFamily="49" charset="0"/>
              </a:rPr>
              <a:t>&gt;</a:t>
            </a:r>
          </a:p>
          <a:p>
            <a:r>
              <a:rPr lang="fr-FR" sz="1400" b="0" dirty="0">
                <a:solidFill>
                  <a:srgbClr val="D5CED9"/>
                </a:solidFill>
                <a:effectLst/>
                <a:latin typeface="Consolas" panose="020B0609020204030204" pitchFamily="49" charset="0"/>
              </a:rPr>
              <a:t>          &lt;</a:t>
            </a:r>
            <a:r>
              <a:rPr lang="fr-FR" sz="1400" b="0" dirty="0">
                <a:solidFill>
                  <a:srgbClr val="F92672"/>
                </a:solidFill>
                <a:effectLst/>
                <a:latin typeface="Consolas" panose="020B0609020204030204" pitchFamily="49" charset="0"/>
              </a:rPr>
              <a:t>button</a:t>
            </a:r>
            <a:r>
              <a:rPr lang="fr-FR" sz="1400" b="0" dirty="0">
                <a:solidFill>
                  <a:srgbClr val="D5CED9"/>
                </a:solidFill>
                <a:effectLst/>
                <a:latin typeface="Consolas" panose="020B0609020204030204" pitchFamily="49" charset="0"/>
              </a:rPr>
              <a:t>&gt;</a:t>
            </a:r>
          </a:p>
          <a:p>
            <a:r>
              <a:rPr lang="fr-FR" sz="1400" b="0" dirty="0">
                <a:solidFill>
                  <a:srgbClr val="D5CED9"/>
                </a:solidFill>
                <a:effectLst/>
                <a:latin typeface="Consolas" panose="020B0609020204030204" pitchFamily="49" charset="0"/>
              </a:rPr>
              <a:t>            &lt;</a:t>
            </a:r>
            <a:r>
              <a:rPr lang="fr-FR" sz="1400" b="0" dirty="0">
                <a:solidFill>
                  <a:srgbClr val="F92672"/>
                </a:solidFill>
                <a:effectLst/>
                <a:latin typeface="Consolas" panose="020B0609020204030204" pitchFamily="49" charset="0"/>
              </a:rPr>
              <a:t>router-</a:t>
            </a:r>
            <a:r>
              <a:rPr lang="fr-FR" sz="1400" b="0" dirty="0" err="1">
                <a:solidFill>
                  <a:srgbClr val="F92672"/>
                </a:solidFill>
                <a:effectLst/>
                <a:latin typeface="Consolas" panose="020B0609020204030204" pitchFamily="49" charset="0"/>
              </a:rPr>
              <a:t>link</a:t>
            </a:r>
            <a:r>
              <a:rPr lang="fr-FR" sz="1400" b="0" dirty="0">
                <a:solidFill>
                  <a:srgbClr val="D5CED9"/>
                </a:solidFill>
                <a:effectLst/>
                <a:latin typeface="Consolas" panose="020B0609020204030204" pitchFamily="49" charset="0"/>
              </a:rPr>
              <a:t> </a:t>
            </a:r>
            <a:r>
              <a:rPr lang="fr-FR" sz="1400" b="0" dirty="0" err="1">
                <a:solidFill>
                  <a:srgbClr val="FFE66D"/>
                </a:solidFill>
                <a:effectLst/>
                <a:latin typeface="Consolas" panose="020B0609020204030204" pitchFamily="49" charset="0"/>
              </a:rPr>
              <a:t>v-if</a:t>
            </a:r>
            <a:r>
              <a:rPr lang="fr-FR" sz="1400" b="0" dirty="0">
                <a:solidFill>
                  <a:srgbClr val="D5CED9"/>
                </a:solidFill>
                <a:effectLst/>
                <a:latin typeface="Consolas" panose="020B0609020204030204" pitchFamily="49" charset="0"/>
              </a:rPr>
              <a:t>=</a:t>
            </a:r>
            <a:r>
              <a:rPr lang="fr-FR" sz="1400" b="0" dirty="0">
                <a:solidFill>
                  <a:srgbClr val="96E072"/>
                </a:solidFill>
                <a:effectLst/>
                <a:latin typeface="Consolas" panose="020B0609020204030204" pitchFamily="49" charset="0"/>
              </a:rPr>
              <a:t>"</a:t>
            </a:r>
            <a:r>
              <a:rPr lang="fr-FR" sz="1400" b="0" dirty="0">
                <a:solidFill>
                  <a:srgbClr val="EE5D43"/>
                </a:solidFill>
                <a:effectLst/>
                <a:latin typeface="Consolas" panose="020B0609020204030204" pitchFamily="49" charset="0"/>
              </a:rPr>
              <a:t>!</a:t>
            </a:r>
            <a:r>
              <a:rPr lang="fr-FR" sz="1400" b="0" dirty="0">
                <a:solidFill>
                  <a:srgbClr val="00E8C6"/>
                </a:solidFill>
                <a:effectLst/>
                <a:latin typeface="Consolas" panose="020B0609020204030204" pitchFamily="49" charset="0"/>
              </a:rPr>
              <a:t>ancien</a:t>
            </a:r>
            <a:r>
              <a:rPr lang="fr-FR" sz="1400" b="0" dirty="0">
                <a:solidFill>
                  <a:srgbClr val="96E072"/>
                </a:solidFill>
                <a:effectLst/>
                <a:latin typeface="Consolas" panose="020B0609020204030204" pitchFamily="49" charset="0"/>
              </a:rPr>
              <a:t>"</a:t>
            </a:r>
            <a:r>
              <a:rPr lang="fr-FR" sz="1400" b="0" dirty="0">
                <a:solidFill>
                  <a:srgbClr val="D5CED9"/>
                </a:solidFill>
                <a:effectLst/>
                <a:latin typeface="Consolas" panose="020B0609020204030204" pitchFamily="49" charset="0"/>
              </a:rPr>
              <a:t> :</a:t>
            </a:r>
            <a:r>
              <a:rPr lang="fr-FR" sz="1400" b="0" dirty="0">
                <a:solidFill>
                  <a:srgbClr val="FFE66D"/>
                </a:solidFill>
                <a:effectLst/>
                <a:latin typeface="Consolas" panose="020B0609020204030204" pitchFamily="49" charset="0"/>
              </a:rPr>
              <a:t>to</a:t>
            </a:r>
            <a:r>
              <a:rPr lang="fr-FR" sz="1400" b="0" dirty="0">
                <a:solidFill>
                  <a:srgbClr val="D5CED9"/>
                </a:solidFill>
                <a:effectLst/>
                <a:latin typeface="Consolas" panose="020B0609020204030204" pitchFamily="49" charset="0"/>
              </a:rPr>
              <a:t>=</a:t>
            </a:r>
            <a:r>
              <a:rPr lang="fr-FR" sz="1400" b="0" dirty="0">
                <a:solidFill>
                  <a:srgbClr val="96E072"/>
                </a:solidFill>
                <a:effectLst/>
                <a:latin typeface="Consolas" panose="020B0609020204030204" pitchFamily="49" charset="0"/>
              </a:rPr>
              <a:t>"`/inscription/</a:t>
            </a:r>
            <a:r>
              <a:rPr lang="fr-FR" sz="1400" b="0" dirty="0">
                <a:solidFill>
                  <a:srgbClr val="F92672"/>
                </a:solidFill>
                <a:effectLst/>
                <a:latin typeface="Consolas" panose="020B0609020204030204" pitchFamily="49" charset="0"/>
              </a:rPr>
              <a:t>${</a:t>
            </a:r>
            <a:r>
              <a:rPr lang="fr-FR" sz="1400" b="0" dirty="0">
                <a:solidFill>
                  <a:srgbClr val="F39C12"/>
                </a:solidFill>
                <a:effectLst/>
                <a:latin typeface="Consolas" panose="020B0609020204030204" pitchFamily="49" charset="0"/>
              </a:rPr>
              <a:t>marche</a:t>
            </a:r>
            <a:r>
              <a:rPr lang="fr-FR" sz="1400" b="0" dirty="0">
                <a:solidFill>
                  <a:srgbClr val="D5CED9"/>
                </a:solidFill>
                <a:effectLst/>
                <a:latin typeface="Consolas" panose="020B0609020204030204" pitchFamily="49" charset="0"/>
              </a:rPr>
              <a:t>.</a:t>
            </a:r>
            <a:r>
              <a:rPr lang="fr-FR" sz="1400" b="0" dirty="0">
                <a:solidFill>
                  <a:srgbClr val="00E8C6"/>
                </a:solidFill>
                <a:effectLst/>
                <a:latin typeface="Consolas" panose="020B0609020204030204" pitchFamily="49" charset="0"/>
              </a:rPr>
              <a:t>id</a:t>
            </a:r>
            <a:r>
              <a:rPr lang="fr-FR" sz="1400" b="0" dirty="0">
                <a:solidFill>
                  <a:srgbClr val="F92672"/>
                </a:solidFill>
                <a:effectLst/>
                <a:latin typeface="Consolas" panose="020B0609020204030204" pitchFamily="49" charset="0"/>
              </a:rPr>
              <a:t>}</a:t>
            </a:r>
            <a:r>
              <a:rPr lang="fr-FR" sz="1400" b="0" dirty="0">
                <a:solidFill>
                  <a:srgbClr val="96E072"/>
                </a:solidFill>
                <a:effectLst/>
                <a:latin typeface="Consolas" panose="020B0609020204030204" pitchFamily="49" charset="0"/>
              </a:rPr>
              <a:t>`"</a:t>
            </a:r>
            <a:r>
              <a:rPr lang="fr-FR" sz="1400" b="0" dirty="0">
                <a:solidFill>
                  <a:srgbClr val="D5CED9"/>
                </a:solidFill>
                <a:effectLst/>
                <a:latin typeface="Consolas" panose="020B0609020204030204" pitchFamily="49" charset="0"/>
              </a:rPr>
              <a:t>&gt;Inscription&lt;/</a:t>
            </a:r>
            <a:r>
              <a:rPr lang="fr-FR" sz="1400" b="0" dirty="0">
                <a:solidFill>
                  <a:srgbClr val="F92672"/>
                </a:solidFill>
                <a:effectLst/>
                <a:latin typeface="Consolas" panose="020B0609020204030204" pitchFamily="49" charset="0"/>
              </a:rPr>
              <a:t>router-</a:t>
            </a:r>
            <a:r>
              <a:rPr lang="fr-FR" sz="1400" b="0" dirty="0" err="1">
                <a:solidFill>
                  <a:srgbClr val="F92672"/>
                </a:solidFill>
                <a:effectLst/>
                <a:latin typeface="Consolas" panose="020B0609020204030204" pitchFamily="49" charset="0"/>
              </a:rPr>
              <a:t>link</a:t>
            </a:r>
            <a:r>
              <a:rPr lang="fr-FR" sz="1400" b="0" dirty="0">
                <a:solidFill>
                  <a:srgbClr val="D5CED9"/>
                </a:solidFill>
                <a:effectLst/>
                <a:latin typeface="Consolas" panose="020B0609020204030204" pitchFamily="49" charset="0"/>
              </a:rPr>
              <a:t>&gt;</a:t>
            </a:r>
          </a:p>
          <a:p>
            <a:r>
              <a:rPr lang="fr-FR" sz="1400" b="0" dirty="0">
                <a:solidFill>
                  <a:srgbClr val="D5CED9"/>
                </a:solidFill>
                <a:effectLst/>
                <a:latin typeface="Consolas" panose="020B0609020204030204" pitchFamily="49" charset="0"/>
              </a:rPr>
              <a:t>            &lt;</a:t>
            </a:r>
            <a:r>
              <a:rPr lang="fr-FR" sz="1400" b="0" dirty="0">
                <a:solidFill>
                  <a:srgbClr val="F92672"/>
                </a:solidFill>
                <a:effectLst/>
                <a:latin typeface="Consolas" panose="020B0609020204030204" pitchFamily="49" charset="0"/>
              </a:rPr>
              <a:t>router-</a:t>
            </a:r>
            <a:r>
              <a:rPr lang="fr-FR" sz="1400" b="0" dirty="0" err="1">
                <a:solidFill>
                  <a:srgbClr val="F92672"/>
                </a:solidFill>
                <a:effectLst/>
                <a:latin typeface="Consolas" panose="020B0609020204030204" pitchFamily="49" charset="0"/>
              </a:rPr>
              <a:t>link</a:t>
            </a:r>
            <a:r>
              <a:rPr lang="fr-FR" sz="1400" b="0" dirty="0">
                <a:solidFill>
                  <a:srgbClr val="D5CED9"/>
                </a:solidFill>
                <a:effectLst/>
                <a:latin typeface="Consolas" panose="020B0609020204030204" pitchFamily="49" charset="0"/>
              </a:rPr>
              <a:t> </a:t>
            </a:r>
            <a:r>
              <a:rPr lang="fr-FR" sz="1400" b="0" dirty="0">
                <a:solidFill>
                  <a:srgbClr val="FFE66D"/>
                </a:solidFill>
                <a:effectLst/>
                <a:latin typeface="Consolas" panose="020B0609020204030204" pitchFamily="49" charset="0"/>
              </a:rPr>
              <a:t>v-</a:t>
            </a:r>
            <a:r>
              <a:rPr lang="fr-FR" sz="1400" b="0" dirty="0" err="1">
                <a:solidFill>
                  <a:srgbClr val="FFE66D"/>
                </a:solidFill>
                <a:effectLst/>
                <a:latin typeface="Consolas" panose="020B0609020204030204" pitchFamily="49" charset="0"/>
              </a:rPr>
              <a:t>else</a:t>
            </a:r>
            <a:r>
              <a:rPr lang="fr-FR" sz="1400" b="0" dirty="0">
                <a:solidFill>
                  <a:srgbClr val="D5CED9"/>
                </a:solidFill>
                <a:effectLst/>
                <a:latin typeface="Consolas" panose="020B0609020204030204" pitchFamily="49" charset="0"/>
              </a:rPr>
              <a:t> :</a:t>
            </a:r>
            <a:r>
              <a:rPr lang="fr-FR" sz="1400" b="0" dirty="0">
                <a:solidFill>
                  <a:srgbClr val="FFE66D"/>
                </a:solidFill>
                <a:effectLst/>
                <a:latin typeface="Consolas" panose="020B0609020204030204" pitchFamily="49" charset="0"/>
              </a:rPr>
              <a:t>to</a:t>
            </a:r>
            <a:r>
              <a:rPr lang="fr-FR" sz="1400" b="0" dirty="0">
                <a:solidFill>
                  <a:srgbClr val="D5CED9"/>
                </a:solidFill>
                <a:effectLst/>
                <a:latin typeface="Consolas" panose="020B0609020204030204" pitchFamily="49" charset="0"/>
              </a:rPr>
              <a:t>=</a:t>
            </a:r>
            <a:r>
              <a:rPr lang="fr-FR" sz="1400" b="0" dirty="0">
                <a:solidFill>
                  <a:srgbClr val="96E072"/>
                </a:solidFill>
                <a:effectLst/>
                <a:latin typeface="Consolas" panose="020B0609020204030204" pitchFamily="49" charset="0"/>
              </a:rPr>
              <a:t>"`/photos/</a:t>
            </a:r>
            <a:r>
              <a:rPr lang="fr-FR" sz="1400" b="0" dirty="0">
                <a:solidFill>
                  <a:srgbClr val="F92672"/>
                </a:solidFill>
                <a:effectLst/>
                <a:latin typeface="Consolas" panose="020B0609020204030204" pitchFamily="49" charset="0"/>
              </a:rPr>
              <a:t>${</a:t>
            </a:r>
            <a:r>
              <a:rPr lang="fr-FR" sz="1400" b="0" dirty="0">
                <a:solidFill>
                  <a:srgbClr val="F39C12"/>
                </a:solidFill>
                <a:effectLst/>
                <a:latin typeface="Consolas" panose="020B0609020204030204" pitchFamily="49" charset="0"/>
              </a:rPr>
              <a:t>marche</a:t>
            </a:r>
            <a:r>
              <a:rPr lang="fr-FR" sz="1400" b="0" dirty="0">
                <a:solidFill>
                  <a:srgbClr val="D5CED9"/>
                </a:solidFill>
                <a:effectLst/>
                <a:latin typeface="Consolas" panose="020B0609020204030204" pitchFamily="49" charset="0"/>
              </a:rPr>
              <a:t>.</a:t>
            </a:r>
            <a:r>
              <a:rPr lang="fr-FR" sz="1400" b="0" dirty="0">
                <a:solidFill>
                  <a:srgbClr val="00E8C6"/>
                </a:solidFill>
                <a:effectLst/>
                <a:latin typeface="Consolas" panose="020B0609020204030204" pitchFamily="49" charset="0"/>
              </a:rPr>
              <a:t>id</a:t>
            </a:r>
            <a:r>
              <a:rPr lang="fr-FR" sz="1400" b="0" dirty="0">
                <a:solidFill>
                  <a:srgbClr val="F92672"/>
                </a:solidFill>
                <a:effectLst/>
                <a:latin typeface="Consolas" panose="020B0609020204030204" pitchFamily="49" charset="0"/>
              </a:rPr>
              <a:t>}</a:t>
            </a:r>
            <a:r>
              <a:rPr lang="fr-FR" sz="1400" b="0" dirty="0">
                <a:solidFill>
                  <a:srgbClr val="96E072"/>
                </a:solidFill>
                <a:effectLst/>
                <a:latin typeface="Consolas" panose="020B0609020204030204" pitchFamily="49" charset="0"/>
              </a:rPr>
              <a:t>`</a:t>
            </a:r>
            <a:r>
              <a:rPr lang="fr-FR" sz="1400" b="0" dirty="0">
                <a:solidFill>
                  <a:srgbClr val="D5CED9"/>
                </a:solidFill>
                <a:effectLst/>
                <a:latin typeface="Consolas" panose="020B0609020204030204" pitchFamily="49" charset="0"/>
              </a:rPr>
              <a:t>Voir photos&lt;/</a:t>
            </a:r>
            <a:r>
              <a:rPr lang="fr-FR" sz="1400" b="0" dirty="0">
                <a:solidFill>
                  <a:srgbClr val="F92672"/>
                </a:solidFill>
                <a:effectLst/>
                <a:latin typeface="Consolas" panose="020B0609020204030204" pitchFamily="49" charset="0"/>
              </a:rPr>
              <a:t>router-</a:t>
            </a:r>
            <a:r>
              <a:rPr lang="fr-FR" sz="1400" b="0" dirty="0" err="1">
                <a:solidFill>
                  <a:srgbClr val="F92672"/>
                </a:solidFill>
                <a:effectLst/>
                <a:latin typeface="Consolas" panose="020B0609020204030204" pitchFamily="49" charset="0"/>
              </a:rPr>
              <a:t>link</a:t>
            </a:r>
            <a:r>
              <a:rPr lang="fr-FR" sz="1400" b="0" dirty="0">
                <a:solidFill>
                  <a:srgbClr val="D5CED9"/>
                </a:solidFill>
                <a:effectLst/>
                <a:latin typeface="Consolas" panose="020B0609020204030204" pitchFamily="49" charset="0"/>
              </a:rPr>
              <a:t>&gt;</a:t>
            </a:r>
          </a:p>
          <a:p>
            <a:r>
              <a:rPr lang="fr-FR" sz="1400" b="0" dirty="0">
                <a:solidFill>
                  <a:srgbClr val="D5CED9"/>
                </a:solidFill>
                <a:effectLst/>
                <a:latin typeface="Consolas" panose="020B0609020204030204" pitchFamily="49" charset="0"/>
              </a:rPr>
              <a:t>          &lt;/</a:t>
            </a:r>
            <a:r>
              <a:rPr lang="fr-FR" sz="1400" b="0" dirty="0">
                <a:solidFill>
                  <a:srgbClr val="F92672"/>
                </a:solidFill>
                <a:effectLst/>
                <a:latin typeface="Consolas" panose="020B0609020204030204" pitchFamily="49" charset="0"/>
              </a:rPr>
              <a:t>button</a:t>
            </a:r>
            <a:r>
              <a:rPr lang="fr-FR" sz="1400" b="0" dirty="0">
                <a:solidFill>
                  <a:srgbClr val="D5CED9"/>
                </a:solidFill>
                <a:effectLst/>
                <a:latin typeface="Consolas" panose="020B0609020204030204" pitchFamily="49" charset="0"/>
              </a:rPr>
              <a:t>&gt;</a:t>
            </a:r>
          </a:p>
          <a:p>
            <a:r>
              <a:rPr lang="fr-FR" sz="1400" b="0" dirty="0">
                <a:solidFill>
                  <a:srgbClr val="D5CED9"/>
                </a:solidFill>
                <a:effectLst/>
                <a:latin typeface="Consolas" panose="020B0609020204030204" pitchFamily="49" charset="0"/>
              </a:rPr>
              <a:t>        &lt;/</a:t>
            </a:r>
            <a:r>
              <a:rPr lang="fr-FR" sz="1400" b="0" dirty="0">
                <a:solidFill>
                  <a:srgbClr val="F92672"/>
                </a:solidFill>
                <a:effectLst/>
                <a:latin typeface="Consolas" panose="020B0609020204030204" pitchFamily="49" charset="0"/>
              </a:rPr>
              <a:t>div</a:t>
            </a:r>
            <a:r>
              <a:rPr lang="fr-FR" sz="1400" b="0" dirty="0">
                <a:solidFill>
                  <a:srgbClr val="D5CED9"/>
                </a:solidFill>
                <a:effectLst/>
                <a:latin typeface="Consolas" panose="020B0609020204030204" pitchFamily="49" charset="0"/>
              </a:rPr>
              <a:t>&gt;</a:t>
            </a:r>
          </a:p>
          <a:p>
            <a:r>
              <a:rPr lang="fr-FR" sz="1400" b="0" dirty="0">
                <a:solidFill>
                  <a:srgbClr val="D5CED9"/>
                </a:solidFill>
                <a:effectLst/>
                <a:latin typeface="Consolas" panose="020B0609020204030204" pitchFamily="49" charset="0"/>
              </a:rPr>
              <a:t>      &lt;/</a:t>
            </a:r>
            <a:r>
              <a:rPr lang="fr-FR" sz="1400" b="0" dirty="0">
                <a:solidFill>
                  <a:srgbClr val="F92672"/>
                </a:solidFill>
                <a:effectLst/>
                <a:latin typeface="Consolas" panose="020B0609020204030204" pitchFamily="49" charset="0"/>
              </a:rPr>
              <a:t>div</a:t>
            </a:r>
            <a:r>
              <a:rPr lang="fr-FR" sz="1400" b="0" dirty="0">
                <a:solidFill>
                  <a:srgbClr val="D5CED9"/>
                </a:solidFill>
                <a:effectLst/>
                <a:latin typeface="Consolas" panose="020B0609020204030204" pitchFamily="49" charset="0"/>
              </a:rPr>
              <a:t>&gt;</a:t>
            </a:r>
          </a:p>
          <a:p>
            <a:r>
              <a:rPr lang="fr-FR" sz="1400" b="0" dirty="0">
                <a:solidFill>
                  <a:srgbClr val="D5CED9"/>
                </a:solidFill>
                <a:effectLst/>
                <a:latin typeface="Consolas" panose="020B0609020204030204" pitchFamily="49" charset="0"/>
              </a:rPr>
              <a:t>    &lt;/</a:t>
            </a:r>
            <a:r>
              <a:rPr lang="fr-FR" sz="1400" b="0" dirty="0">
                <a:solidFill>
                  <a:srgbClr val="F92672"/>
                </a:solidFill>
                <a:effectLst/>
                <a:latin typeface="Consolas" panose="020B0609020204030204" pitchFamily="49" charset="0"/>
              </a:rPr>
              <a:t>div</a:t>
            </a:r>
            <a:r>
              <a:rPr lang="fr-FR" sz="1400" b="0" dirty="0">
                <a:solidFill>
                  <a:srgbClr val="D5CED9"/>
                </a:solidFill>
                <a:effectLst/>
                <a:latin typeface="Consolas" panose="020B0609020204030204" pitchFamily="49" charset="0"/>
              </a:rPr>
              <a:t>&gt;</a:t>
            </a:r>
          </a:p>
          <a:p>
            <a:r>
              <a:rPr lang="fr-FR" sz="1400" b="0" dirty="0">
                <a:solidFill>
                  <a:srgbClr val="D5CED9"/>
                </a:solidFill>
                <a:effectLst/>
                <a:latin typeface="Consolas" panose="020B0609020204030204" pitchFamily="49" charset="0"/>
              </a:rPr>
              <a:t>  &lt;/</a:t>
            </a:r>
            <a:r>
              <a:rPr lang="fr-FR" sz="1400" b="0" dirty="0">
                <a:solidFill>
                  <a:srgbClr val="F92672"/>
                </a:solidFill>
                <a:effectLst/>
                <a:latin typeface="Consolas" panose="020B0609020204030204" pitchFamily="49" charset="0"/>
              </a:rPr>
              <a:t>section</a:t>
            </a:r>
            <a:r>
              <a:rPr lang="fr-FR" sz="1400" b="0" dirty="0">
                <a:solidFill>
                  <a:srgbClr val="D5CED9"/>
                </a:solidFill>
                <a:effectLst/>
                <a:latin typeface="Consolas" panose="020B0609020204030204" pitchFamily="49" charset="0"/>
              </a:rPr>
              <a:t>&gt;</a:t>
            </a:r>
          </a:p>
          <a:p>
            <a:r>
              <a:rPr lang="fr-FR" sz="1400" b="0" dirty="0">
                <a:solidFill>
                  <a:srgbClr val="D5CED9"/>
                </a:solidFill>
                <a:effectLst/>
                <a:latin typeface="Consolas" panose="020B0609020204030204" pitchFamily="49" charset="0"/>
              </a:rPr>
              <a:t>&lt;/</a:t>
            </a:r>
            <a:r>
              <a:rPr lang="fr-FR" sz="1400" b="0" dirty="0">
                <a:solidFill>
                  <a:srgbClr val="F92672"/>
                </a:solidFill>
                <a:effectLst/>
                <a:latin typeface="Consolas" panose="020B0609020204030204" pitchFamily="49" charset="0"/>
              </a:rPr>
              <a:t>template</a:t>
            </a:r>
            <a:r>
              <a:rPr lang="fr-FR" sz="1400" b="0" dirty="0">
                <a:solidFill>
                  <a:srgbClr val="D5CED9"/>
                </a:solidFill>
                <a:effectLst/>
                <a:latin typeface="Consolas" panose="020B0609020204030204" pitchFamily="49" charset="0"/>
              </a:rPr>
              <a:t>&gt;</a:t>
            </a:r>
          </a:p>
          <a:p>
            <a:r>
              <a:rPr lang="fr-FR" sz="1400" b="0" dirty="0">
                <a:solidFill>
                  <a:srgbClr val="D5CED9"/>
                </a:solidFill>
                <a:effectLst/>
                <a:latin typeface="Consolas" panose="020B0609020204030204" pitchFamily="49" charset="0"/>
              </a:rPr>
              <a:t>&lt;</a:t>
            </a:r>
            <a:r>
              <a:rPr lang="fr-FR" sz="1400" b="0" dirty="0">
                <a:solidFill>
                  <a:srgbClr val="F92672"/>
                </a:solidFill>
                <a:effectLst/>
                <a:latin typeface="Consolas" panose="020B0609020204030204" pitchFamily="49" charset="0"/>
              </a:rPr>
              <a:t>script</a:t>
            </a:r>
            <a:r>
              <a:rPr lang="fr-FR" sz="1400" b="0" dirty="0">
                <a:solidFill>
                  <a:srgbClr val="D5CED9"/>
                </a:solidFill>
                <a:effectLst/>
                <a:latin typeface="Consolas" panose="020B0609020204030204" pitchFamily="49" charset="0"/>
              </a:rPr>
              <a:t>&gt;</a:t>
            </a:r>
          </a:p>
          <a:p>
            <a:r>
              <a:rPr lang="fr-FR" sz="1400" b="0" dirty="0">
                <a:solidFill>
                  <a:srgbClr val="C74DED"/>
                </a:solidFill>
                <a:effectLst/>
                <a:latin typeface="Consolas" panose="020B0609020204030204" pitchFamily="49" charset="0"/>
              </a:rPr>
              <a:t>export</a:t>
            </a:r>
            <a:r>
              <a:rPr lang="fr-FR" sz="1400" b="0" dirty="0">
                <a:solidFill>
                  <a:srgbClr val="D5CED9"/>
                </a:solidFill>
                <a:effectLst/>
                <a:latin typeface="Consolas" panose="020B0609020204030204" pitchFamily="49" charset="0"/>
              </a:rPr>
              <a:t> </a:t>
            </a:r>
            <a:r>
              <a:rPr lang="fr-FR" sz="1400" b="0" dirty="0">
                <a:solidFill>
                  <a:srgbClr val="C74DED"/>
                </a:solidFill>
                <a:effectLst/>
                <a:latin typeface="Consolas" panose="020B0609020204030204" pitchFamily="49" charset="0"/>
              </a:rPr>
              <a:t>default</a:t>
            </a:r>
            <a:r>
              <a:rPr lang="fr-FR" sz="1400" b="0" dirty="0">
                <a:solidFill>
                  <a:srgbClr val="D5CED9"/>
                </a:solidFill>
                <a:effectLst/>
                <a:latin typeface="Consolas" panose="020B0609020204030204" pitchFamily="49" charset="0"/>
              </a:rPr>
              <a:t> {</a:t>
            </a:r>
          </a:p>
          <a:p>
            <a:r>
              <a:rPr lang="fr-FR" sz="1400" b="0" dirty="0">
                <a:solidFill>
                  <a:srgbClr val="D5CED9"/>
                </a:solidFill>
                <a:effectLst/>
                <a:latin typeface="Consolas" panose="020B0609020204030204" pitchFamily="49" charset="0"/>
              </a:rPr>
              <a:t>  name: </a:t>
            </a:r>
            <a:r>
              <a:rPr lang="fr-FR" sz="1400" b="0" dirty="0">
                <a:solidFill>
                  <a:srgbClr val="96E072"/>
                </a:solidFill>
                <a:effectLst/>
                <a:latin typeface="Consolas" panose="020B0609020204030204" pitchFamily="49" charset="0"/>
              </a:rPr>
              <a:t>"liste-marche"</a:t>
            </a:r>
            <a:r>
              <a:rPr lang="fr-FR" sz="1400" b="0" dirty="0">
                <a:solidFill>
                  <a:srgbClr val="D5CED9"/>
                </a:solidFill>
                <a:effectLst/>
                <a:latin typeface="Consolas" panose="020B0609020204030204" pitchFamily="49" charset="0"/>
              </a:rPr>
              <a:t>,</a:t>
            </a:r>
          </a:p>
          <a:p>
            <a:r>
              <a:rPr lang="fr-FR" sz="1400" b="0" dirty="0">
                <a:solidFill>
                  <a:srgbClr val="D5CED9"/>
                </a:solidFill>
                <a:effectLst/>
                <a:latin typeface="Consolas" panose="020B0609020204030204" pitchFamily="49" charset="0"/>
              </a:rPr>
              <a:t>  props: {</a:t>
            </a:r>
          </a:p>
          <a:p>
            <a:r>
              <a:rPr lang="fr-FR" sz="1400" b="0" dirty="0">
                <a:solidFill>
                  <a:srgbClr val="D5CED9"/>
                </a:solidFill>
                <a:effectLst/>
                <a:latin typeface="Consolas" panose="020B0609020204030204" pitchFamily="49" charset="0"/>
              </a:rPr>
              <a:t>    titre: </a:t>
            </a:r>
            <a:r>
              <a:rPr lang="fr-FR" sz="1400" b="0" dirty="0">
                <a:solidFill>
                  <a:srgbClr val="EE5D43"/>
                </a:solidFill>
                <a:effectLst/>
                <a:latin typeface="Consolas" panose="020B0609020204030204" pitchFamily="49" charset="0"/>
              </a:rPr>
              <a:t>String</a:t>
            </a:r>
            <a:r>
              <a:rPr lang="fr-FR" sz="1400" b="0" dirty="0">
                <a:solidFill>
                  <a:srgbClr val="D5CED9"/>
                </a:solidFill>
                <a:effectLst/>
                <a:latin typeface="Consolas" panose="020B0609020204030204" pitchFamily="49" charset="0"/>
              </a:rPr>
              <a:t>,</a:t>
            </a:r>
          </a:p>
          <a:p>
            <a:r>
              <a:rPr lang="fr-FR" sz="1400" b="0" dirty="0">
                <a:solidFill>
                  <a:srgbClr val="D5CED9"/>
                </a:solidFill>
                <a:effectLst/>
                <a:latin typeface="Consolas" panose="020B0609020204030204" pitchFamily="49" charset="0"/>
              </a:rPr>
              <a:t>    marches: </a:t>
            </a:r>
            <a:r>
              <a:rPr lang="fr-FR" sz="1400" b="0" dirty="0">
                <a:solidFill>
                  <a:srgbClr val="EE5D43"/>
                </a:solidFill>
                <a:effectLst/>
                <a:latin typeface="Consolas" panose="020B0609020204030204" pitchFamily="49" charset="0"/>
              </a:rPr>
              <a:t>Array</a:t>
            </a:r>
            <a:r>
              <a:rPr lang="fr-FR" sz="1400" b="0" dirty="0">
                <a:solidFill>
                  <a:srgbClr val="D5CED9"/>
                </a:solidFill>
                <a:effectLst/>
                <a:latin typeface="Consolas" panose="020B0609020204030204" pitchFamily="49" charset="0"/>
              </a:rPr>
              <a:t>,</a:t>
            </a:r>
          </a:p>
          <a:p>
            <a:r>
              <a:rPr lang="fr-FR" sz="1400" b="0" dirty="0">
                <a:solidFill>
                  <a:srgbClr val="D5CED9"/>
                </a:solidFill>
                <a:effectLst/>
                <a:latin typeface="Consolas" panose="020B0609020204030204" pitchFamily="49" charset="0"/>
              </a:rPr>
              <a:t>    ancien: </a:t>
            </a:r>
            <a:r>
              <a:rPr lang="fr-FR" sz="1400" b="0" dirty="0">
                <a:solidFill>
                  <a:srgbClr val="EE5D43"/>
                </a:solidFill>
                <a:effectLst/>
                <a:latin typeface="Consolas" panose="020B0609020204030204" pitchFamily="49" charset="0"/>
              </a:rPr>
              <a:t>Boolean</a:t>
            </a:r>
            <a:r>
              <a:rPr lang="fr-FR" sz="1400" b="0" dirty="0">
                <a:solidFill>
                  <a:srgbClr val="D5CED9"/>
                </a:solidFill>
                <a:effectLst/>
                <a:latin typeface="Consolas" panose="020B0609020204030204" pitchFamily="49" charset="0"/>
              </a:rPr>
              <a:t>,</a:t>
            </a:r>
          </a:p>
          <a:p>
            <a:r>
              <a:rPr lang="fr-FR" sz="1400" b="0" dirty="0">
                <a:solidFill>
                  <a:srgbClr val="D5CED9"/>
                </a:solidFill>
                <a:effectLst/>
                <a:latin typeface="Consolas" panose="020B0609020204030204" pitchFamily="49" charset="0"/>
              </a:rPr>
              <a:t>  },</a:t>
            </a:r>
          </a:p>
          <a:p>
            <a:r>
              <a:rPr lang="fr-FR" sz="1400" b="0" dirty="0">
                <a:solidFill>
                  <a:srgbClr val="D5CED9"/>
                </a:solidFill>
                <a:effectLst/>
                <a:latin typeface="Consolas" panose="020B0609020204030204" pitchFamily="49" charset="0"/>
              </a:rPr>
              <a:t>  filters: {</a:t>
            </a:r>
          </a:p>
          <a:p>
            <a:r>
              <a:rPr lang="fr-FR" sz="1400" b="0" dirty="0">
                <a:solidFill>
                  <a:srgbClr val="D5CED9"/>
                </a:solidFill>
                <a:effectLst/>
                <a:latin typeface="Consolas" panose="020B0609020204030204" pitchFamily="49" charset="0"/>
              </a:rPr>
              <a:t>    </a:t>
            </a:r>
            <a:r>
              <a:rPr lang="fr-FR" sz="1400" b="0" dirty="0">
                <a:solidFill>
                  <a:srgbClr val="FFE66D"/>
                </a:solidFill>
                <a:effectLst/>
                <a:latin typeface="Consolas" panose="020B0609020204030204" pitchFamily="49" charset="0"/>
              </a:rPr>
              <a:t>date</a:t>
            </a:r>
            <a:r>
              <a:rPr lang="fr-FR" sz="1400" b="0" dirty="0">
                <a:solidFill>
                  <a:srgbClr val="D5CED9"/>
                </a:solidFill>
                <a:effectLst/>
                <a:latin typeface="Consolas" panose="020B0609020204030204" pitchFamily="49" charset="0"/>
              </a:rPr>
              <a:t>(</a:t>
            </a:r>
            <a:r>
              <a:rPr lang="fr-FR" sz="1400" b="0" dirty="0">
                <a:solidFill>
                  <a:srgbClr val="00E8C6"/>
                </a:solidFill>
                <a:effectLst/>
                <a:latin typeface="Consolas" panose="020B0609020204030204" pitchFamily="49" charset="0"/>
              </a:rPr>
              <a:t>valeur</a:t>
            </a:r>
            <a:r>
              <a:rPr lang="fr-FR" sz="1400" b="0" dirty="0">
                <a:solidFill>
                  <a:srgbClr val="D5CED9"/>
                </a:solidFill>
                <a:effectLst/>
                <a:latin typeface="Consolas" panose="020B0609020204030204" pitchFamily="49" charset="0"/>
              </a:rPr>
              <a:t>) {</a:t>
            </a:r>
          </a:p>
          <a:p>
            <a:r>
              <a:rPr lang="fr-FR" sz="1400" b="0" dirty="0">
                <a:solidFill>
                  <a:srgbClr val="D5CED9"/>
                </a:solidFill>
                <a:effectLst/>
                <a:latin typeface="Consolas" panose="020B0609020204030204" pitchFamily="49" charset="0"/>
              </a:rPr>
              <a:t>      </a:t>
            </a:r>
            <a:r>
              <a:rPr lang="fr-FR" sz="1400" b="0" dirty="0">
                <a:solidFill>
                  <a:srgbClr val="C74DED"/>
                </a:solidFill>
                <a:effectLst/>
                <a:latin typeface="Consolas" panose="020B0609020204030204" pitchFamily="49" charset="0"/>
              </a:rPr>
              <a:t>return</a:t>
            </a:r>
            <a:r>
              <a:rPr lang="fr-FR" sz="1400" b="0" dirty="0">
                <a:solidFill>
                  <a:srgbClr val="D5CED9"/>
                </a:solidFill>
                <a:effectLst/>
                <a:latin typeface="Consolas" panose="020B0609020204030204" pitchFamily="49" charset="0"/>
              </a:rPr>
              <a:t> </a:t>
            </a:r>
            <a:r>
              <a:rPr lang="fr-FR" sz="1400" b="0" dirty="0">
                <a:solidFill>
                  <a:srgbClr val="EE5D43"/>
                </a:solidFill>
                <a:effectLst/>
                <a:latin typeface="Consolas" panose="020B0609020204030204" pitchFamily="49" charset="0"/>
              </a:rPr>
              <a:t>new</a:t>
            </a:r>
            <a:r>
              <a:rPr lang="fr-FR" sz="1400" b="0" dirty="0">
                <a:solidFill>
                  <a:srgbClr val="D5CED9"/>
                </a:solidFill>
                <a:effectLst/>
                <a:latin typeface="Consolas" panose="020B0609020204030204" pitchFamily="49" charset="0"/>
              </a:rPr>
              <a:t> </a:t>
            </a:r>
            <a:r>
              <a:rPr lang="fr-FR" sz="1400" b="0" dirty="0" err="1">
                <a:solidFill>
                  <a:srgbClr val="EE5D43"/>
                </a:solidFill>
                <a:effectLst/>
                <a:latin typeface="Consolas" panose="020B0609020204030204" pitchFamily="49" charset="0"/>
              </a:rPr>
              <a:t>Intl</a:t>
            </a:r>
            <a:r>
              <a:rPr lang="fr-FR" sz="1400" b="0" dirty="0" err="1">
                <a:solidFill>
                  <a:srgbClr val="D5CED9"/>
                </a:solidFill>
                <a:effectLst/>
                <a:latin typeface="Consolas" panose="020B0609020204030204" pitchFamily="49" charset="0"/>
              </a:rPr>
              <a:t>.</a:t>
            </a:r>
            <a:r>
              <a:rPr lang="fr-FR" sz="1400" b="0" dirty="0" err="1">
                <a:solidFill>
                  <a:srgbClr val="FFE66D"/>
                </a:solidFill>
                <a:effectLst/>
                <a:latin typeface="Consolas" panose="020B0609020204030204" pitchFamily="49" charset="0"/>
              </a:rPr>
              <a:t>DateTimeFormat</a:t>
            </a:r>
            <a:r>
              <a:rPr lang="fr-FR" sz="1400" b="0" dirty="0">
                <a:solidFill>
                  <a:srgbClr val="D5CED9"/>
                </a:solidFill>
                <a:effectLst/>
                <a:latin typeface="Consolas" panose="020B0609020204030204" pitchFamily="49" charset="0"/>
              </a:rPr>
              <a:t>(</a:t>
            </a:r>
            <a:r>
              <a:rPr lang="fr-FR" sz="1400" b="0" dirty="0">
                <a:solidFill>
                  <a:srgbClr val="96E072"/>
                </a:solidFill>
                <a:effectLst/>
                <a:latin typeface="Consolas" panose="020B0609020204030204" pitchFamily="49" charset="0"/>
              </a:rPr>
              <a:t>"default"</a:t>
            </a:r>
            <a:r>
              <a:rPr lang="fr-FR" sz="1400" b="0" dirty="0">
                <a:solidFill>
                  <a:srgbClr val="D5CED9"/>
                </a:solidFill>
                <a:effectLst/>
                <a:latin typeface="Consolas" panose="020B0609020204030204" pitchFamily="49" charset="0"/>
              </a:rPr>
              <a:t>).</a:t>
            </a:r>
            <a:r>
              <a:rPr lang="fr-FR" sz="1400" b="0" dirty="0">
                <a:solidFill>
                  <a:srgbClr val="FFE66D"/>
                </a:solidFill>
                <a:effectLst/>
                <a:latin typeface="Consolas" panose="020B0609020204030204" pitchFamily="49" charset="0"/>
              </a:rPr>
              <a:t>format</a:t>
            </a:r>
            <a:r>
              <a:rPr lang="fr-FR" sz="1400" b="0" dirty="0">
                <a:solidFill>
                  <a:srgbClr val="D5CED9"/>
                </a:solidFill>
                <a:effectLst/>
                <a:latin typeface="Consolas" panose="020B0609020204030204" pitchFamily="49" charset="0"/>
              </a:rPr>
              <a:t>(</a:t>
            </a:r>
            <a:r>
              <a:rPr lang="fr-FR" sz="1400" b="0" dirty="0">
                <a:solidFill>
                  <a:srgbClr val="EE5D43"/>
                </a:solidFill>
                <a:effectLst/>
                <a:latin typeface="Consolas" panose="020B0609020204030204" pitchFamily="49" charset="0"/>
              </a:rPr>
              <a:t>new</a:t>
            </a:r>
            <a:r>
              <a:rPr lang="fr-FR" sz="1400" b="0" dirty="0">
                <a:solidFill>
                  <a:srgbClr val="D5CED9"/>
                </a:solidFill>
                <a:effectLst/>
                <a:latin typeface="Consolas" panose="020B0609020204030204" pitchFamily="49" charset="0"/>
              </a:rPr>
              <a:t> </a:t>
            </a:r>
            <a:r>
              <a:rPr lang="fr-FR" sz="1400" b="0" dirty="0">
                <a:solidFill>
                  <a:srgbClr val="EE5D43"/>
                </a:solidFill>
                <a:effectLst/>
                <a:latin typeface="Consolas" panose="020B0609020204030204" pitchFamily="49" charset="0"/>
              </a:rPr>
              <a:t>Date</a:t>
            </a:r>
            <a:r>
              <a:rPr lang="fr-FR" sz="1400" b="0" dirty="0">
                <a:solidFill>
                  <a:srgbClr val="D5CED9"/>
                </a:solidFill>
                <a:effectLst/>
                <a:latin typeface="Consolas" panose="020B0609020204030204" pitchFamily="49" charset="0"/>
              </a:rPr>
              <a:t>(</a:t>
            </a:r>
            <a:r>
              <a:rPr lang="fr-FR" sz="1400" b="0" dirty="0">
                <a:solidFill>
                  <a:srgbClr val="00E8C6"/>
                </a:solidFill>
                <a:effectLst/>
                <a:latin typeface="Consolas" panose="020B0609020204030204" pitchFamily="49" charset="0"/>
              </a:rPr>
              <a:t>valeur</a:t>
            </a:r>
            <a:r>
              <a:rPr lang="fr-FR" sz="1400" b="0" dirty="0">
                <a:solidFill>
                  <a:srgbClr val="D5CED9"/>
                </a:solidFill>
                <a:effectLst/>
                <a:latin typeface="Consolas" panose="020B0609020204030204" pitchFamily="49" charset="0"/>
              </a:rPr>
              <a:t>));</a:t>
            </a:r>
          </a:p>
          <a:p>
            <a:r>
              <a:rPr lang="fr-FR" sz="1400" b="0" dirty="0">
                <a:solidFill>
                  <a:srgbClr val="D5CED9"/>
                </a:solidFill>
                <a:effectLst/>
                <a:latin typeface="Consolas" panose="020B0609020204030204" pitchFamily="49" charset="0"/>
              </a:rPr>
              <a:t>    },</a:t>
            </a:r>
          </a:p>
          <a:p>
            <a:r>
              <a:rPr lang="fr-FR" sz="1400" b="0" dirty="0">
                <a:solidFill>
                  <a:srgbClr val="D5CED9"/>
                </a:solidFill>
                <a:effectLst/>
                <a:latin typeface="Consolas" panose="020B0609020204030204" pitchFamily="49" charset="0"/>
              </a:rPr>
              <a:t>  },</a:t>
            </a:r>
          </a:p>
          <a:p>
            <a:r>
              <a:rPr lang="fr-FR" sz="1400" b="0" dirty="0">
                <a:solidFill>
                  <a:srgbClr val="D5CED9"/>
                </a:solidFill>
                <a:effectLst/>
                <a:latin typeface="Consolas" panose="020B0609020204030204" pitchFamily="49" charset="0"/>
              </a:rPr>
              <a:t>};</a:t>
            </a:r>
          </a:p>
        </p:txBody>
      </p:sp>
    </p:spTree>
    <p:extLst>
      <p:ext uri="{BB962C8B-B14F-4D97-AF65-F5344CB8AC3E}">
        <p14:creationId xmlns:p14="http://schemas.microsoft.com/office/powerpoint/2010/main" val="11618670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2D7F6A80-08DF-8645-A4CD-7D0B49A3BF79}"/>
              </a:ext>
            </a:extLst>
          </p:cNvPr>
          <p:cNvSpPr>
            <a:spLocks noGrp="1"/>
          </p:cNvSpPr>
          <p:nvPr>
            <p:ph type="title"/>
          </p:nvPr>
        </p:nvSpPr>
        <p:spPr>
          <a:xfrm>
            <a:off x="3726158" y="39267"/>
            <a:ext cx="8114860" cy="926198"/>
          </a:xfrm>
        </p:spPr>
        <p:txBody>
          <a:bodyPr rtlCol="0">
            <a:normAutofit/>
          </a:bodyPr>
          <a:lstStyle/>
          <a:p>
            <a:pPr rtl="0"/>
            <a:r>
              <a:rPr lang="fr-FR" dirty="0"/>
              <a:t>Présentation Entreprise Stage</a:t>
            </a:r>
          </a:p>
        </p:txBody>
      </p:sp>
      <p:sp>
        <p:nvSpPr>
          <p:cNvPr id="10" name="Espace réservé du contenu 9">
            <a:extLst>
              <a:ext uri="{FF2B5EF4-FFF2-40B4-BE49-F238E27FC236}">
                <a16:creationId xmlns:a16="http://schemas.microsoft.com/office/drawing/2014/main" id="{5613A2D6-52A2-8C4D-985E-CB4BEE6B29BD}"/>
              </a:ext>
            </a:extLst>
          </p:cNvPr>
          <p:cNvSpPr>
            <a:spLocks noGrp="1"/>
          </p:cNvSpPr>
          <p:nvPr>
            <p:ph idx="1"/>
          </p:nvPr>
        </p:nvSpPr>
        <p:spPr>
          <a:xfrm>
            <a:off x="3726159" y="990613"/>
            <a:ext cx="8373478" cy="2020443"/>
          </a:xfrm>
        </p:spPr>
        <p:txBody>
          <a:bodyPr rtlCol="0">
            <a:normAutofit fontScale="77500" lnSpcReduction="20000"/>
          </a:bodyPr>
          <a:lstStyle/>
          <a:p>
            <a:pPr rtl="0"/>
            <a:endParaRPr lang="fr-FR" dirty="0"/>
          </a:p>
          <a:p>
            <a:pPr rtl="0">
              <a:buClr>
                <a:srgbClr val="FF0000"/>
              </a:buClr>
            </a:pPr>
            <a:r>
              <a:rPr lang="fr-FR" sz="2100" dirty="0"/>
              <a:t>Euro-Information a toujours été à la pointe dans le domaine des technologies. L’entreprise a un engagement fort sur ce sujet, des partenariats avec des écoles, des universités, des laboratoires de recherche, des incubateurs de Startups ou des Fintech. L'innovation est au cœur des projets d'Euro-Information.</a:t>
            </a:r>
          </a:p>
          <a:p>
            <a:pPr rtl="0">
              <a:buClr>
                <a:srgbClr val="FF0000"/>
              </a:buClr>
            </a:pPr>
            <a:r>
              <a:rPr lang="fr-FR" sz="2100" dirty="0"/>
              <a:t>Développements </a:t>
            </a:r>
            <a:r>
              <a:rPr lang="fr-FR" dirty="0"/>
              <a:t>ciblent plusieurs plates-formes (Zos, Unix, .Net, etc.) et font appel à différentes technologies et langages pour proposer des solutions pour des cibles Internet, Intranet, ou Mobile.</a:t>
            </a:r>
          </a:p>
        </p:txBody>
      </p:sp>
      <p:pic>
        <p:nvPicPr>
          <p:cNvPr id="8" name="Image 7">
            <a:extLst>
              <a:ext uri="{FF2B5EF4-FFF2-40B4-BE49-F238E27FC236}">
                <a16:creationId xmlns:a16="http://schemas.microsoft.com/office/drawing/2014/main" id="{2474A687-C296-4D3F-8EAA-5FC0019E4C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0325" y="2974520"/>
            <a:ext cx="6378948" cy="3883480"/>
          </a:xfrm>
          <a:prstGeom prst="rect">
            <a:avLst/>
          </a:prstGeom>
        </p:spPr>
      </p:pic>
      <p:sp>
        <p:nvSpPr>
          <p:cNvPr id="14" name="ZoneTexte 13">
            <a:extLst>
              <a:ext uri="{FF2B5EF4-FFF2-40B4-BE49-F238E27FC236}">
                <a16:creationId xmlns:a16="http://schemas.microsoft.com/office/drawing/2014/main" id="{77293BA8-79D8-4D71-9001-B798799966E4}"/>
              </a:ext>
            </a:extLst>
          </p:cNvPr>
          <p:cNvSpPr txBox="1"/>
          <p:nvPr/>
        </p:nvSpPr>
        <p:spPr>
          <a:xfrm>
            <a:off x="905163" y="780799"/>
            <a:ext cx="1922321" cy="369332"/>
          </a:xfrm>
          <a:prstGeom prst="rect">
            <a:avLst/>
          </a:prstGeom>
          <a:noFill/>
        </p:spPr>
        <p:txBody>
          <a:bodyPr wrap="none" rtlCol="0">
            <a:spAutoFit/>
          </a:bodyPr>
          <a:lstStyle/>
          <a:p>
            <a:r>
              <a:rPr lang="fr-FR" dirty="0">
                <a:solidFill>
                  <a:schemeClr val="accent1"/>
                </a:solidFill>
              </a:rPr>
              <a:t>Quelques Chiffres :</a:t>
            </a:r>
          </a:p>
        </p:txBody>
      </p:sp>
      <p:sp>
        <p:nvSpPr>
          <p:cNvPr id="15" name="Ellipse 14">
            <a:extLst>
              <a:ext uri="{FF2B5EF4-FFF2-40B4-BE49-F238E27FC236}">
                <a16:creationId xmlns:a16="http://schemas.microsoft.com/office/drawing/2014/main" id="{0CCD4F6E-A5BD-4EF2-8A91-D9A394E8744B}"/>
              </a:ext>
            </a:extLst>
          </p:cNvPr>
          <p:cNvSpPr/>
          <p:nvPr/>
        </p:nvSpPr>
        <p:spPr>
          <a:xfrm>
            <a:off x="147782" y="1266719"/>
            <a:ext cx="886691" cy="7907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3500</a:t>
            </a:r>
          </a:p>
        </p:txBody>
      </p:sp>
      <p:sp>
        <p:nvSpPr>
          <p:cNvPr id="19" name="Ellipse 18">
            <a:extLst>
              <a:ext uri="{FF2B5EF4-FFF2-40B4-BE49-F238E27FC236}">
                <a16:creationId xmlns:a16="http://schemas.microsoft.com/office/drawing/2014/main" id="{18406E32-FBAD-43FC-8827-ECB0BCD31D0B}"/>
              </a:ext>
            </a:extLst>
          </p:cNvPr>
          <p:cNvSpPr/>
          <p:nvPr/>
        </p:nvSpPr>
        <p:spPr>
          <a:xfrm>
            <a:off x="129306" y="2247701"/>
            <a:ext cx="886691" cy="7907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12</a:t>
            </a:r>
          </a:p>
        </p:txBody>
      </p:sp>
      <p:sp>
        <p:nvSpPr>
          <p:cNvPr id="20" name="Ellipse 19">
            <a:extLst>
              <a:ext uri="{FF2B5EF4-FFF2-40B4-BE49-F238E27FC236}">
                <a16:creationId xmlns:a16="http://schemas.microsoft.com/office/drawing/2014/main" id="{AFFA0616-9456-4888-858F-B1E5AF7FC7E6}"/>
              </a:ext>
            </a:extLst>
          </p:cNvPr>
          <p:cNvSpPr/>
          <p:nvPr/>
        </p:nvSpPr>
        <p:spPr>
          <a:xfrm>
            <a:off x="129306" y="3217204"/>
            <a:ext cx="886691" cy="7907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1500</a:t>
            </a:r>
          </a:p>
        </p:txBody>
      </p:sp>
      <p:sp>
        <p:nvSpPr>
          <p:cNvPr id="16" name="ZoneTexte 15">
            <a:extLst>
              <a:ext uri="{FF2B5EF4-FFF2-40B4-BE49-F238E27FC236}">
                <a16:creationId xmlns:a16="http://schemas.microsoft.com/office/drawing/2014/main" id="{8B334ECC-1ACD-44A4-AE8D-A49E50E02762}"/>
              </a:ext>
            </a:extLst>
          </p:cNvPr>
          <p:cNvSpPr txBox="1"/>
          <p:nvPr/>
        </p:nvSpPr>
        <p:spPr>
          <a:xfrm>
            <a:off x="1139949" y="1477426"/>
            <a:ext cx="848309" cy="369332"/>
          </a:xfrm>
          <a:prstGeom prst="rect">
            <a:avLst/>
          </a:prstGeom>
          <a:noFill/>
        </p:spPr>
        <p:txBody>
          <a:bodyPr wrap="none" rtlCol="0">
            <a:spAutoFit/>
          </a:bodyPr>
          <a:lstStyle/>
          <a:p>
            <a:r>
              <a:rPr lang="fr-FR" dirty="0">
                <a:solidFill>
                  <a:schemeClr val="bg1"/>
                </a:solidFill>
              </a:rPr>
              <a:t>Salariés</a:t>
            </a:r>
          </a:p>
        </p:txBody>
      </p:sp>
      <p:sp>
        <p:nvSpPr>
          <p:cNvPr id="22" name="ZoneTexte 21">
            <a:extLst>
              <a:ext uri="{FF2B5EF4-FFF2-40B4-BE49-F238E27FC236}">
                <a16:creationId xmlns:a16="http://schemas.microsoft.com/office/drawing/2014/main" id="{55856C45-CFAA-4DC7-B92E-190F275DAB31}"/>
              </a:ext>
            </a:extLst>
          </p:cNvPr>
          <p:cNvSpPr txBox="1"/>
          <p:nvPr/>
        </p:nvSpPr>
        <p:spPr>
          <a:xfrm>
            <a:off x="1139949" y="2458408"/>
            <a:ext cx="1945725" cy="369332"/>
          </a:xfrm>
          <a:prstGeom prst="rect">
            <a:avLst/>
          </a:prstGeom>
          <a:noFill/>
        </p:spPr>
        <p:txBody>
          <a:bodyPr wrap="none" rtlCol="0">
            <a:spAutoFit/>
          </a:bodyPr>
          <a:lstStyle/>
          <a:p>
            <a:r>
              <a:rPr lang="fr-FR" dirty="0">
                <a:solidFill>
                  <a:schemeClr val="bg1"/>
                </a:solidFill>
              </a:rPr>
              <a:t>Sites géographiques</a:t>
            </a:r>
          </a:p>
        </p:txBody>
      </p:sp>
      <p:sp>
        <p:nvSpPr>
          <p:cNvPr id="23" name="ZoneTexte 22">
            <a:extLst>
              <a:ext uri="{FF2B5EF4-FFF2-40B4-BE49-F238E27FC236}">
                <a16:creationId xmlns:a16="http://schemas.microsoft.com/office/drawing/2014/main" id="{9C07DA71-EC87-4C2F-8CF4-8C138D266379}"/>
              </a:ext>
            </a:extLst>
          </p:cNvPr>
          <p:cNvSpPr txBox="1"/>
          <p:nvPr/>
        </p:nvSpPr>
        <p:spPr>
          <a:xfrm>
            <a:off x="1139949" y="3427911"/>
            <a:ext cx="2122697" cy="369332"/>
          </a:xfrm>
          <a:prstGeom prst="rect">
            <a:avLst/>
          </a:prstGeom>
          <a:noFill/>
        </p:spPr>
        <p:txBody>
          <a:bodyPr wrap="none" rtlCol="0">
            <a:spAutoFit/>
          </a:bodyPr>
          <a:lstStyle/>
          <a:p>
            <a:r>
              <a:rPr lang="fr-FR" dirty="0">
                <a:solidFill>
                  <a:schemeClr val="bg1"/>
                </a:solidFill>
              </a:rPr>
              <a:t>Projets réalisés par an</a:t>
            </a:r>
          </a:p>
        </p:txBody>
      </p:sp>
    </p:spTree>
    <p:extLst>
      <p:ext uri="{BB962C8B-B14F-4D97-AF65-F5344CB8AC3E}">
        <p14:creationId xmlns:p14="http://schemas.microsoft.com/office/powerpoint/2010/main" val="40426191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31CDAA-AB04-4C2A-A5A1-25AEEEBB7969}"/>
              </a:ext>
            </a:extLst>
          </p:cNvPr>
          <p:cNvSpPr>
            <a:spLocks noGrp="1"/>
          </p:cNvSpPr>
          <p:nvPr>
            <p:ph type="title"/>
          </p:nvPr>
        </p:nvSpPr>
        <p:spPr>
          <a:xfrm>
            <a:off x="869575" y="453634"/>
            <a:ext cx="10452850" cy="910492"/>
          </a:xfrm>
        </p:spPr>
        <p:txBody>
          <a:bodyPr>
            <a:normAutofit/>
          </a:bodyPr>
          <a:lstStyle/>
          <a:p>
            <a:pPr algn="ctr"/>
            <a:r>
              <a:rPr lang="fr-FR" dirty="0">
                <a:solidFill>
                  <a:schemeClr val="accent1"/>
                </a:solidFill>
              </a:rPr>
              <a:t>Composant Actualités</a:t>
            </a:r>
          </a:p>
        </p:txBody>
      </p:sp>
      <p:sp>
        <p:nvSpPr>
          <p:cNvPr id="5" name="ZoneTexte 4">
            <a:extLst>
              <a:ext uri="{FF2B5EF4-FFF2-40B4-BE49-F238E27FC236}">
                <a16:creationId xmlns:a16="http://schemas.microsoft.com/office/drawing/2014/main" id="{2E5C7731-D147-4E58-A308-2ADAECAE5BDA}"/>
              </a:ext>
            </a:extLst>
          </p:cNvPr>
          <p:cNvSpPr txBox="1"/>
          <p:nvPr/>
        </p:nvSpPr>
        <p:spPr>
          <a:xfrm>
            <a:off x="869575" y="1364126"/>
            <a:ext cx="7301753" cy="369332"/>
          </a:xfrm>
          <a:prstGeom prst="rect">
            <a:avLst/>
          </a:prstGeom>
          <a:noFill/>
        </p:spPr>
        <p:txBody>
          <a:bodyPr wrap="square">
            <a:spAutoFit/>
          </a:bodyPr>
          <a:lstStyle/>
          <a:p>
            <a:r>
              <a:rPr lang="fr-FR" b="0" dirty="0">
                <a:solidFill>
                  <a:srgbClr val="D5CED9"/>
                </a:solidFill>
                <a:effectLst/>
                <a:latin typeface="Consolas" panose="020B0609020204030204" pitchFamily="49" charset="0"/>
              </a:rPr>
              <a:t>&lt;</a:t>
            </a:r>
            <a:r>
              <a:rPr lang="fr-FR" b="0" dirty="0">
                <a:solidFill>
                  <a:srgbClr val="F92672"/>
                </a:solidFill>
                <a:effectLst/>
                <a:latin typeface="Consolas" panose="020B0609020204030204" pitchFamily="49" charset="0"/>
              </a:rPr>
              <a:t>actualites</a:t>
            </a:r>
            <a:r>
              <a:rPr lang="fr-FR" b="0" dirty="0">
                <a:solidFill>
                  <a:srgbClr val="D5CED9"/>
                </a:solidFill>
                <a:effectLst/>
                <a:latin typeface="Consolas" panose="020B0609020204030204" pitchFamily="49" charset="0"/>
              </a:rPr>
              <a:t> :</a:t>
            </a:r>
            <a:r>
              <a:rPr lang="fr-FR" b="0" dirty="0">
                <a:solidFill>
                  <a:srgbClr val="FFE66D"/>
                </a:solidFill>
                <a:effectLst/>
                <a:latin typeface="Consolas" panose="020B0609020204030204" pitchFamily="49" charset="0"/>
              </a:rPr>
              <a:t>marche</a:t>
            </a:r>
            <a:r>
              <a:rPr lang="fr-FR" b="0" dirty="0">
                <a:solidFill>
                  <a:srgbClr val="D5CED9"/>
                </a:solidFill>
                <a:effectLst/>
                <a:latin typeface="Consolas" panose="020B0609020204030204" pitchFamily="49" charset="0"/>
              </a:rPr>
              <a:t>=</a:t>
            </a:r>
            <a:r>
              <a:rPr lang="fr-FR" b="0" dirty="0">
                <a:solidFill>
                  <a:srgbClr val="96E072"/>
                </a:solidFill>
                <a:effectLst/>
                <a:latin typeface="Consolas" panose="020B0609020204030204" pitchFamily="49" charset="0"/>
              </a:rPr>
              <a:t>"</a:t>
            </a:r>
            <a:r>
              <a:rPr lang="fr-FR" b="0" dirty="0" err="1">
                <a:solidFill>
                  <a:srgbClr val="00E8C6"/>
                </a:solidFill>
                <a:effectLst/>
                <a:latin typeface="Consolas" panose="020B0609020204030204" pitchFamily="49" charset="0"/>
              </a:rPr>
              <a:t>prochainMarche</a:t>
            </a:r>
            <a:r>
              <a:rPr lang="fr-FR" b="0" dirty="0">
                <a:solidFill>
                  <a:srgbClr val="96E072"/>
                </a:solidFill>
                <a:effectLst/>
                <a:latin typeface="Consolas" panose="020B0609020204030204" pitchFamily="49" charset="0"/>
              </a:rPr>
              <a:t>"</a:t>
            </a:r>
            <a:r>
              <a:rPr lang="fr-FR" b="0" dirty="0">
                <a:solidFill>
                  <a:srgbClr val="D5CED9"/>
                </a:solidFill>
                <a:effectLst/>
                <a:latin typeface="Consolas" panose="020B0609020204030204" pitchFamily="49" charset="0"/>
              </a:rPr>
              <a:t>&gt; &lt;/</a:t>
            </a:r>
            <a:r>
              <a:rPr lang="fr-FR" b="0" dirty="0">
                <a:solidFill>
                  <a:srgbClr val="F92672"/>
                </a:solidFill>
                <a:effectLst/>
                <a:latin typeface="Consolas" panose="020B0609020204030204" pitchFamily="49" charset="0"/>
              </a:rPr>
              <a:t>actualites</a:t>
            </a:r>
            <a:r>
              <a:rPr lang="fr-FR" b="0" dirty="0">
                <a:solidFill>
                  <a:srgbClr val="D5CED9"/>
                </a:solidFill>
                <a:effectLst/>
                <a:latin typeface="Consolas" panose="020B0609020204030204" pitchFamily="49" charset="0"/>
              </a:rPr>
              <a:t>&gt;</a:t>
            </a:r>
          </a:p>
        </p:txBody>
      </p:sp>
      <p:sp>
        <p:nvSpPr>
          <p:cNvPr id="7" name="ZoneTexte 6">
            <a:extLst>
              <a:ext uri="{FF2B5EF4-FFF2-40B4-BE49-F238E27FC236}">
                <a16:creationId xmlns:a16="http://schemas.microsoft.com/office/drawing/2014/main" id="{33BB3076-32A0-4B88-BD08-0F7CF8386BB4}"/>
              </a:ext>
            </a:extLst>
          </p:cNvPr>
          <p:cNvSpPr txBox="1"/>
          <p:nvPr/>
        </p:nvSpPr>
        <p:spPr>
          <a:xfrm>
            <a:off x="757069" y="1997619"/>
            <a:ext cx="6094206" cy="646331"/>
          </a:xfrm>
          <a:prstGeom prst="rect">
            <a:avLst/>
          </a:prstGeom>
          <a:noFill/>
        </p:spPr>
        <p:txBody>
          <a:bodyPr wrap="square">
            <a:spAutoFit/>
          </a:bodyPr>
          <a:lstStyle/>
          <a:p>
            <a:r>
              <a:rPr lang="fr-FR" b="0" dirty="0">
                <a:solidFill>
                  <a:srgbClr val="D5CED9"/>
                </a:solidFill>
                <a:effectLst/>
                <a:latin typeface="Consolas" panose="020B0609020204030204" pitchFamily="49" charset="0"/>
              </a:rPr>
              <a:t>  </a:t>
            </a:r>
            <a:r>
              <a:rPr lang="fr-FR" b="0" dirty="0">
                <a:solidFill>
                  <a:srgbClr val="FFE66D"/>
                </a:solidFill>
                <a:effectLst/>
                <a:latin typeface="Consolas" panose="020B0609020204030204" pitchFamily="49" charset="0"/>
              </a:rPr>
              <a:t>data</a:t>
            </a:r>
            <a:r>
              <a:rPr lang="fr-FR" b="0" dirty="0">
                <a:solidFill>
                  <a:srgbClr val="D5CED9"/>
                </a:solidFill>
                <a:effectLst/>
                <a:latin typeface="Consolas" panose="020B0609020204030204" pitchFamily="49" charset="0"/>
              </a:rPr>
              <a:t>: </a:t>
            </a:r>
            <a:r>
              <a:rPr lang="fr-FR" b="0" dirty="0">
                <a:solidFill>
                  <a:srgbClr val="C74DED"/>
                </a:solidFill>
                <a:effectLst/>
                <a:latin typeface="Consolas" panose="020B0609020204030204" pitchFamily="49" charset="0"/>
              </a:rPr>
              <a:t>function</a:t>
            </a:r>
            <a:r>
              <a:rPr lang="fr-FR" b="0" dirty="0">
                <a:solidFill>
                  <a:srgbClr val="D5CED9"/>
                </a:solidFill>
                <a:effectLst/>
                <a:latin typeface="Consolas" panose="020B0609020204030204" pitchFamily="49" charset="0"/>
              </a:rPr>
              <a:t> () {</a:t>
            </a:r>
          </a:p>
          <a:p>
            <a:r>
              <a:rPr lang="fr-FR" b="0" dirty="0">
                <a:solidFill>
                  <a:srgbClr val="D5CED9"/>
                </a:solidFill>
                <a:effectLst/>
                <a:latin typeface="Consolas" panose="020B0609020204030204" pitchFamily="49" charset="0"/>
              </a:rPr>
              <a:t>    </a:t>
            </a:r>
            <a:r>
              <a:rPr lang="fr-FR" b="0" dirty="0">
                <a:solidFill>
                  <a:srgbClr val="C74DED"/>
                </a:solidFill>
                <a:effectLst/>
                <a:latin typeface="Consolas" panose="020B0609020204030204" pitchFamily="49" charset="0"/>
              </a:rPr>
              <a:t>return</a:t>
            </a:r>
            <a:r>
              <a:rPr lang="fr-FR" b="0" dirty="0">
                <a:solidFill>
                  <a:srgbClr val="D5CED9"/>
                </a:solidFill>
                <a:effectLst/>
                <a:latin typeface="Consolas" panose="020B0609020204030204" pitchFamily="49" charset="0"/>
              </a:rPr>
              <a:t> {prochainMarche: </a:t>
            </a:r>
            <a:r>
              <a:rPr lang="fr-FR" b="0" dirty="0">
                <a:solidFill>
                  <a:srgbClr val="EE5D43"/>
                </a:solidFill>
                <a:effectLst/>
                <a:latin typeface="Consolas" panose="020B0609020204030204" pitchFamily="49" charset="0"/>
              </a:rPr>
              <a:t>null</a:t>
            </a:r>
            <a:r>
              <a:rPr lang="fr-FR" b="0" dirty="0">
                <a:solidFill>
                  <a:srgbClr val="D5CED9"/>
                </a:solidFill>
                <a:effectLst/>
                <a:latin typeface="Consolas" panose="020B0609020204030204" pitchFamily="49" charset="0"/>
              </a:rPr>
              <a:t>};</a:t>
            </a:r>
          </a:p>
        </p:txBody>
      </p:sp>
      <p:sp>
        <p:nvSpPr>
          <p:cNvPr id="9" name="ZoneTexte 8">
            <a:extLst>
              <a:ext uri="{FF2B5EF4-FFF2-40B4-BE49-F238E27FC236}">
                <a16:creationId xmlns:a16="http://schemas.microsoft.com/office/drawing/2014/main" id="{82EFECA2-B21C-41AC-9978-8870FCED25E4}"/>
              </a:ext>
            </a:extLst>
          </p:cNvPr>
          <p:cNvSpPr txBox="1"/>
          <p:nvPr/>
        </p:nvSpPr>
        <p:spPr>
          <a:xfrm>
            <a:off x="508299" y="2908111"/>
            <a:ext cx="8592670" cy="3139321"/>
          </a:xfrm>
          <a:prstGeom prst="rect">
            <a:avLst/>
          </a:prstGeom>
          <a:noFill/>
        </p:spPr>
        <p:txBody>
          <a:bodyPr wrap="square">
            <a:spAutoFit/>
          </a:bodyPr>
          <a:lstStyle/>
          <a:p>
            <a:r>
              <a:rPr lang="fr-FR" b="0" dirty="0">
                <a:solidFill>
                  <a:srgbClr val="D5CED9"/>
                </a:solidFill>
                <a:effectLst/>
                <a:latin typeface="Consolas" panose="020B0609020204030204" pitchFamily="49" charset="0"/>
              </a:rPr>
              <a:t>    </a:t>
            </a:r>
            <a:r>
              <a:rPr lang="fr-FR" b="0" dirty="0">
                <a:solidFill>
                  <a:srgbClr val="FFE66D"/>
                </a:solidFill>
                <a:effectLst/>
                <a:latin typeface="Consolas" panose="020B0609020204030204" pitchFamily="49" charset="0"/>
              </a:rPr>
              <a:t>filterMarcheByDate</a:t>
            </a:r>
            <a:r>
              <a:rPr lang="fr-FR" b="0" dirty="0">
                <a:solidFill>
                  <a:srgbClr val="D5CED9"/>
                </a:solidFill>
                <a:effectLst/>
                <a:latin typeface="Consolas" panose="020B0609020204030204" pitchFamily="49" charset="0"/>
              </a:rPr>
              <a:t> : </a:t>
            </a:r>
            <a:r>
              <a:rPr lang="fr-FR" b="0" dirty="0">
                <a:solidFill>
                  <a:srgbClr val="C74DED"/>
                </a:solidFill>
                <a:effectLst/>
                <a:latin typeface="Consolas" panose="020B0609020204030204" pitchFamily="49" charset="0"/>
              </a:rPr>
              <a:t>async</a:t>
            </a:r>
            <a:r>
              <a:rPr lang="fr-FR" b="0" dirty="0">
                <a:solidFill>
                  <a:srgbClr val="D5CED9"/>
                </a:solidFill>
                <a:effectLst/>
                <a:latin typeface="Consolas" panose="020B0609020204030204" pitchFamily="49" charset="0"/>
              </a:rPr>
              <a:t> </a:t>
            </a:r>
            <a:r>
              <a:rPr lang="fr-FR" b="0" dirty="0">
                <a:solidFill>
                  <a:srgbClr val="C74DED"/>
                </a:solidFill>
                <a:effectLst/>
                <a:latin typeface="Consolas" panose="020B0609020204030204" pitchFamily="49" charset="0"/>
              </a:rPr>
              <a:t>function</a:t>
            </a:r>
            <a:r>
              <a:rPr lang="fr-FR" b="0" dirty="0">
                <a:solidFill>
                  <a:srgbClr val="D5CED9"/>
                </a:solidFill>
                <a:effectLst/>
                <a:latin typeface="Consolas" panose="020B0609020204030204" pitchFamily="49" charset="0"/>
              </a:rPr>
              <a:t> (){</a:t>
            </a:r>
          </a:p>
          <a:p>
            <a:r>
              <a:rPr lang="fr-FR" b="0" dirty="0">
                <a:solidFill>
                  <a:srgbClr val="D5CED9"/>
                </a:solidFill>
                <a:effectLst/>
                <a:latin typeface="Consolas" panose="020B0609020204030204" pitchFamily="49" charset="0"/>
              </a:rPr>
              <a:t>      </a:t>
            </a:r>
            <a:r>
              <a:rPr lang="fr-FR" b="0" dirty="0">
                <a:solidFill>
                  <a:srgbClr val="C74DED"/>
                </a:solidFill>
                <a:effectLst/>
                <a:latin typeface="Consolas" panose="020B0609020204030204" pitchFamily="49" charset="0"/>
              </a:rPr>
              <a:t>await</a:t>
            </a:r>
            <a:r>
              <a:rPr lang="fr-FR" b="0" dirty="0">
                <a:solidFill>
                  <a:srgbClr val="D5CED9"/>
                </a:solidFill>
                <a:effectLst/>
                <a:latin typeface="Consolas" panose="020B0609020204030204" pitchFamily="49" charset="0"/>
              </a:rPr>
              <a:t> </a:t>
            </a:r>
            <a:r>
              <a:rPr lang="fr-FR" b="0" dirty="0">
                <a:solidFill>
                  <a:srgbClr val="FF00AA"/>
                </a:solidFill>
                <a:effectLst/>
                <a:latin typeface="Consolas" panose="020B0609020204030204" pitchFamily="49" charset="0"/>
              </a:rPr>
              <a:t>this</a:t>
            </a:r>
            <a:r>
              <a:rPr lang="fr-FR" b="0" dirty="0">
                <a:solidFill>
                  <a:srgbClr val="D5CED9"/>
                </a:solidFill>
                <a:effectLst/>
                <a:latin typeface="Consolas" panose="020B0609020204030204" pitchFamily="49" charset="0"/>
              </a:rPr>
              <a:t>.</a:t>
            </a:r>
            <a:r>
              <a:rPr lang="fr-FR" b="0" dirty="0">
                <a:solidFill>
                  <a:srgbClr val="FFE66D"/>
                </a:solidFill>
                <a:effectLst/>
                <a:latin typeface="Consolas" panose="020B0609020204030204" pitchFamily="49" charset="0"/>
              </a:rPr>
              <a:t>getMarcheAVenir</a:t>
            </a:r>
            <a:r>
              <a:rPr lang="fr-FR" b="0" dirty="0">
                <a:solidFill>
                  <a:srgbClr val="D5CED9"/>
                </a:solidFill>
                <a:effectLst/>
                <a:latin typeface="Consolas" panose="020B0609020204030204" pitchFamily="49" charset="0"/>
              </a:rPr>
              <a:t>();</a:t>
            </a:r>
          </a:p>
          <a:p>
            <a:r>
              <a:rPr lang="fr-FR" b="0" dirty="0">
                <a:solidFill>
                  <a:srgbClr val="D5CED9"/>
                </a:solidFill>
                <a:effectLst/>
                <a:latin typeface="Consolas" panose="020B0609020204030204" pitchFamily="49" charset="0"/>
              </a:rPr>
              <a:t>      </a:t>
            </a:r>
            <a:r>
              <a:rPr lang="fr-FR" b="0" dirty="0">
                <a:solidFill>
                  <a:srgbClr val="C74DED"/>
                </a:solidFill>
                <a:effectLst/>
                <a:latin typeface="Consolas" panose="020B0609020204030204" pitchFamily="49" charset="0"/>
              </a:rPr>
              <a:t>let</a:t>
            </a:r>
            <a:r>
              <a:rPr lang="fr-FR" b="0" dirty="0">
                <a:solidFill>
                  <a:srgbClr val="D5CED9"/>
                </a:solidFill>
                <a:effectLst/>
                <a:latin typeface="Consolas" panose="020B0609020204030204" pitchFamily="49" charset="0"/>
              </a:rPr>
              <a:t> </a:t>
            </a:r>
            <a:r>
              <a:rPr lang="fr-FR" b="0" dirty="0">
                <a:solidFill>
                  <a:srgbClr val="00E8C6"/>
                </a:solidFill>
                <a:effectLst/>
                <a:latin typeface="Consolas" panose="020B0609020204030204" pitchFamily="49" charset="0"/>
              </a:rPr>
              <a:t>filter</a:t>
            </a:r>
            <a:r>
              <a:rPr lang="fr-FR" b="0" dirty="0">
                <a:solidFill>
                  <a:srgbClr val="D5CED9"/>
                </a:solidFill>
                <a:effectLst/>
                <a:latin typeface="Consolas" panose="020B0609020204030204" pitchFamily="49" charset="0"/>
              </a:rPr>
              <a:t> </a:t>
            </a:r>
            <a:r>
              <a:rPr lang="fr-FR" b="0" dirty="0">
                <a:solidFill>
                  <a:srgbClr val="EE5D43"/>
                </a:solidFill>
                <a:effectLst/>
                <a:latin typeface="Consolas" panose="020B0609020204030204" pitchFamily="49" charset="0"/>
              </a:rPr>
              <a:t>=</a:t>
            </a:r>
            <a:r>
              <a:rPr lang="fr-FR" b="0" dirty="0">
                <a:solidFill>
                  <a:srgbClr val="D5CED9"/>
                </a:solidFill>
                <a:effectLst/>
                <a:latin typeface="Consolas" panose="020B0609020204030204" pitchFamily="49" charset="0"/>
              </a:rPr>
              <a:t> </a:t>
            </a:r>
            <a:r>
              <a:rPr lang="fr-FR" b="0" dirty="0">
                <a:solidFill>
                  <a:srgbClr val="F39C12"/>
                </a:solidFill>
                <a:effectLst/>
                <a:latin typeface="Consolas" panose="020B0609020204030204" pitchFamily="49" charset="0"/>
              </a:rPr>
              <a:t>_</a:t>
            </a:r>
            <a:r>
              <a:rPr lang="fr-FR" b="0" dirty="0">
                <a:solidFill>
                  <a:srgbClr val="D5CED9"/>
                </a:solidFill>
                <a:effectLst/>
                <a:latin typeface="Consolas" panose="020B0609020204030204" pitchFamily="49" charset="0"/>
              </a:rPr>
              <a:t>.</a:t>
            </a:r>
            <a:r>
              <a:rPr lang="fr-FR" b="0" dirty="0">
                <a:solidFill>
                  <a:srgbClr val="FFE66D"/>
                </a:solidFill>
                <a:effectLst/>
                <a:latin typeface="Consolas" panose="020B0609020204030204" pitchFamily="49" charset="0"/>
              </a:rPr>
              <a:t>orderBy</a:t>
            </a:r>
            <a:r>
              <a:rPr lang="fr-FR" b="0" dirty="0">
                <a:solidFill>
                  <a:srgbClr val="D5CED9"/>
                </a:solidFill>
                <a:effectLst/>
                <a:latin typeface="Consolas" panose="020B0609020204030204" pitchFamily="49" charset="0"/>
              </a:rPr>
              <a:t>(</a:t>
            </a:r>
            <a:r>
              <a:rPr lang="fr-FR" b="0" dirty="0">
                <a:solidFill>
                  <a:srgbClr val="FF00AA"/>
                </a:solidFill>
                <a:effectLst/>
                <a:latin typeface="Consolas" panose="020B0609020204030204" pitchFamily="49" charset="0"/>
              </a:rPr>
              <a:t>this</a:t>
            </a:r>
            <a:r>
              <a:rPr lang="fr-FR" b="0" dirty="0">
                <a:solidFill>
                  <a:srgbClr val="D5CED9"/>
                </a:solidFill>
                <a:effectLst/>
                <a:latin typeface="Consolas" panose="020B0609020204030204" pitchFamily="49" charset="0"/>
              </a:rPr>
              <a:t>.</a:t>
            </a:r>
            <a:r>
              <a:rPr lang="fr-FR" b="0" dirty="0">
                <a:solidFill>
                  <a:srgbClr val="00E8C6"/>
                </a:solidFill>
                <a:effectLst/>
                <a:latin typeface="Consolas" panose="020B0609020204030204" pitchFamily="49" charset="0"/>
              </a:rPr>
              <a:t>marcheAVenir</a:t>
            </a:r>
            <a:r>
              <a:rPr lang="fr-FR" b="0" dirty="0">
                <a:solidFill>
                  <a:srgbClr val="D5CED9"/>
                </a:solidFill>
                <a:effectLst/>
                <a:latin typeface="Consolas" panose="020B0609020204030204" pitchFamily="49" charset="0"/>
              </a:rPr>
              <a:t>,</a:t>
            </a:r>
            <a:r>
              <a:rPr lang="fr-FR" b="0" dirty="0">
                <a:solidFill>
                  <a:srgbClr val="96E072"/>
                </a:solidFill>
                <a:effectLst/>
                <a:latin typeface="Consolas" panose="020B0609020204030204" pitchFamily="49" charset="0"/>
              </a:rPr>
              <a:t>'date'</a:t>
            </a:r>
            <a:r>
              <a:rPr lang="fr-FR" b="0" dirty="0">
                <a:solidFill>
                  <a:srgbClr val="D5CED9"/>
                </a:solidFill>
                <a:effectLst/>
                <a:latin typeface="Consolas" panose="020B0609020204030204" pitchFamily="49" charset="0"/>
              </a:rPr>
              <a:t>,</a:t>
            </a:r>
            <a:r>
              <a:rPr lang="fr-FR" b="0" dirty="0">
                <a:solidFill>
                  <a:srgbClr val="96E072"/>
                </a:solidFill>
                <a:effectLst/>
                <a:latin typeface="Consolas" panose="020B0609020204030204" pitchFamily="49" charset="0"/>
              </a:rPr>
              <a:t>'</a:t>
            </a:r>
            <a:r>
              <a:rPr lang="fr-FR" b="0" dirty="0" err="1">
                <a:solidFill>
                  <a:srgbClr val="96E072"/>
                </a:solidFill>
                <a:effectLst/>
                <a:latin typeface="Consolas" panose="020B0609020204030204" pitchFamily="49" charset="0"/>
              </a:rPr>
              <a:t>asc</a:t>
            </a:r>
            <a:r>
              <a:rPr lang="fr-FR" b="0" dirty="0">
                <a:solidFill>
                  <a:srgbClr val="96E072"/>
                </a:solidFill>
                <a:effectLst/>
                <a:latin typeface="Consolas" panose="020B0609020204030204" pitchFamily="49" charset="0"/>
              </a:rPr>
              <a:t>'</a:t>
            </a:r>
            <a:r>
              <a:rPr lang="fr-FR" b="0" dirty="0">
                <a:solidFill>
                  <a:srgbClr val="D5CED9"/>
                </a:solidFill>
                <a:effectLst/>
                <a:latin typeface="Consolas" panose="020B0609020204030204" pitchFamily="49" charset="0"/>
              </a:rPr>
              <a:t>)</a:t>
            </a:r>
          </a:p>
          <a:p>
            <a:r>
              <a:rPr lang="fr-FR" b="0" dirty="0">
                <a:solidFill>
                  <a:srgbClr val="D5CED9"/>
                </a:solidFill>
                <a:effectLst/>
                <a:latin typeface="Consolas" panose="020B0609020204030204" pitchFamily="49" charset="0"/>
              </a:rPr>
              <a:t>      </a:t>
            </a:r>
            <a:r>
              <a:rPr lang="fr-FR" b="0" dirty="0">
                <a:solidFill>
                  <a:srgbClr val="FF00AA"/>
                </a:solidFill>
                <a:effectLst/>
                <a:latin typeface="Consolas" panose="020B0609020204030204" pitchFamily="49" charset="0"/>
              </a:rPr>
              <a:t>this</a:t>
            </a:r>
            <a:r>
              <a:rPr lang="fr-FR" b="0" dirty="0">
                <a:solidFill>
                  <a:srgbClr val="D5CED9"/>
                </a:solidFill>
                <a:effectLst/>
                <a:latin typeface="Consolas" panose="020B0609020204030204" pitchFamily="49" charset="0"/>
              </a:rPr>
              <a:t>.</a:t>
            </a:r>
            <a:r>
              <a:rPr lang="fr-FR" b="0" dirty="0">
                <a:solidFill>
                  <a:srgbClr val="00E8C6"/>
                </a:solidFill>
                <a:effectLst/>
                <a:latin typeface="Consolas" panose="020B0609020204030204" pitchFamily="49" charset="0"/>
              </a:rPr>
              <a:t>filtreMarche</a:t>
            </a:r>
            <a:r>
              <a:rPr lang="fr-FR" b="0" dirty="0">
                <a:solidFill>
                  <a:srgbClr val="D5CED9"/>
                </a:solidFill>
                <a:effectLst/>
                <a:latin typeface="Consolas" panose="020B0609020204030204" pitchFamily="49" charset="0"/>
              </a:rPr>
              <a:t> </a:t>
            </a:r>
            <a:r>
              <a:rPr lang="fr-FR" b="0" dirty="0">
                <a:solidFill>
                  <a:srgbClr val="EE5D43"/>
                </a:solidFill>
                <a:effectLst/>
                <a:latin typeface="Consolas" panose="020B0609020204030204" pitchFamily="49" charset="0"/>
              </a:rPr>
              <a:t>=</a:t>
            </a:r>
            <a:r>
              <a:rPr lang="fr-FR" b="0" dirty="0">
                <a:solidFill>
                  <a:srgbClr val="D5CED9"/>
                </a:solidFill>
                <a:effectLst/>
                <a:latin typeface="Consolas" panose="020B0609020204030204" pitchFamily="49" charset="0"/>
              </a:rPr>
              <a:t> </a:t>
            </a:r>
            <a:r>
              <a:rPr lang="fr-FR" b="0" dirty="0">
                <a:solidFill>
                  <a:srgbClr val="00E8C6"/>
                </a:solidFill>
                <a:effectLst/>
                <a:latin typeface="Consolas" panose="020B0609020204030204" pitchFamily="49" charset="0"/>
              </a:rPr>
              <a:t>filter</a:t>
            </a:r>
            <a:endParaRPr lang="fr-FR" b="0" dirty="0">
              <a:solidFill>
                <a:srgbClr val="D5CED9"/>
              </a:solidFill>
              <a:effectLst/>
              <a:latin typeface="Consolas" panose="020B0609020204030204" pitchFamily="49" charset="0"/>
            </a:endParaRPr>
          </a:p>
          <a:p>
            <a:r>
              <a:rPr lang="fr-FR" b="0" dirty="0">
                <a:solidFill>
                  <a:srgbClr val="D5CED9"/>
                </a:solidFill>
                <a:effectLst/>
                <a:latin typeface="Consolas" panose="020B0609020204030204" pitchFamily="49" charset="0"/>
              </a:rPr>
              <a:t>    },</a:t>
            </a:r>
          </a:p>
          <a:p>
            <a:endParaRPr lang="fr-FR" b="0" dirty="0">
              <a:solidFill>
                <a:srgbClr val="D5CED9"/>
              </a:solidFill>
              <a:effectLst/>
              <a:latin typeface="Consolas" panose="020B0609020204030204" pitchFamily="49" charset="0"/>
            </a:endParaRPr>
          </a:p>
          <a:p>
            <a:r>
              <a:rPr lang="fr-FR" b="0" dirty="0">
                <a:solidFill>
                  <a:srgbClr val="D5CED9"/>
                </a:solidFill>
                <a:effectLst/>
                <a:latin typeface="Consolas" panose="020B0609020204030204" pitchFamily="49" charset="0"/>
              </a:rPr>
              <a:t>    </a:t>
            </a:r>
            <a:r>
              <a:rPr lang="fr-FR" b="0" dirty="0">
                <a:solidFill>
                  <a:srgbClr val="FFE66D"/>
                </a:solidFill>
                <a:effectLst/>
                <a:latin typeface="Consolas" panose="020B0609020204030204" pitchFamily="49" charset="0"/>
              </a:rPr>
              <a:t>getprochainMarche</a:t>
            </a:r>
            <a:r>
              <a:rPr lang="fr-FR" b="0" dirty="0">
                <a:solidFill>
                  <a:srgbClr val="D5CED9"/>
                </a:solidFill>
                <a:effectLst/>
                <a:latin typeface="Consolas" panose="020B0609020204030204" pitchFamily="49" charset="0"/>
              </a:rPr>
              <a:t>: </a:t>
            </a:r>
            <a:r>
              <a:rPr lang="fr-FR" b="0" dirty="0">
                <a:solidFill>
                  <a:srgbClr val="C74DED"/>
                </a:solidFill>
                <a:effectLst/>
                <a:latin typeface="Consolas" panose="020B0609020204030204" pitchFamily="49" charset="0"/>
              </a:rPr>
              <a:t>async</a:t>
            </a:r>
            <a:r>
              <a:rPr lang="fr-FR" b="0" dirty="0">
                <a:solidFill>
                  <a:srgbClr val="D5CED9"/>
                </a:solidFill>
                <a:effectLst/>
                <a:latin typeface="Consolas" panose="020B0609020204030204" pitchFamily="49" charset="0"/>
              </a:rPr>
              <a:t> </a:t>
            </a:r>
            <a:r>
              <a:rPr lang="fr-FR" b="0" dirty="0">
                <a:solidFill>
                  <a:srgbClr val="C74DED"/>
                </a:solidFill>
                <a:effectLst/>
                <a:latin typeface="Consolas" panose="020B0609020204030204" pitchFamily="49" charset="0"/>
              </a:rPr>
              <a:t>function</a:t>
            </a:r>
            <a:r>
              <a:rPr lang="fr-FR" b="0" dirty="0">
                <a:solidFill>
                  <a:srgbClr val="D5CED9"/>
                </a:solidFill>
                <a:effectLst/>
                <a:latin typeface="Consolas" panose="020B0609020204030204" pitchFamily="49" charset="0"/>
              </a:rPr>
              <a:t> () {</a:t>
            </a:r>
          </a:p>
          <a:p>
            <a:r>
              <a:rPr lang="fr-FR" b="0" dirty="0">
                <a:solidFill>
                  <a:srgbClr val="D5CED9"/>
                </a:solidFill>
                <a:effectLst/>
                <a:latin typeface="Consolas" panose="020B0609020204030204" pitchFamily="49" charset="0"/>
              </a:rPr>
              <a:t>      </a:t>
            </a:r>
            <a:r>
              <a:rPr lang="fr-FR" b="0" dirty="0">
                <a:solidFill>
                  <a:srgbClr val="C74DED"/>
                </a:solidFill>
                <a:effectLst/>
                <a:latin typeface="Consolas" panose="020B0609020204030204" pitchFamily="49" charset="0"/>
              </a:rPr>
              <a:t>await</a:t>
            </a:r>
            <a:r>
              <a:rPr lang="fr-FR" b="0" dirty="0">
                <a:solidFill>
                  <a:srgbClr val="D5CED9"/>
                </a:solidFill>
                <a:effectLst/>
                <a:latin typeface="Consolas" panose="020B0609020204030204" pitchFamily="49" charset="0"/>
              </a:rPr>
              <a:t> </a:t>
            </a:r>
            <a:r>
              <a:rPr lang="fr-FR" b="0" dirty="0">
                <a:solidFill>
                  <a:srgbClr val="FF00AA"/>
                </a:solidFill>
                <a:effectLst/>
                <a:latin typeface="Consolas" panose="020B0609020204030204" pitchFamily="49" charset="0"/>
              </a:rPr>
              <a:t>this</a:t>
            </a:r>
            <a:r>
              <a:rPr lang="fr-FR" b="0" dirty="0">
                <a:solidFill>
                  <a:srgbClr val="D5CED9"/>
                </a:solidFill>
                <a:effectLst/>
                <a:latin typeface="Consolas" panose="020B0609020204030204" pitchFamily="49" charset="0"/>
              </a:rPr>
              <a:t>.</a:t>
            </a:r>
            <a:r>
              <a:rPr lang="fr-FR" b="0" dirty="0">
                <a:solidFill>
                  <a:srgbClr val="FFE66D"/>
                </a:solidFill>
                <a:effectLst/>
                <a:latin typeface="Consolas" panose="020B0609020204030204" pitchFamily="49" charset="0"/>
              </a:rPr>
              <a:t>filterMarcheByDate</a:t>
            </a:r>
            <a:r>
              <a:rPr lang="fr-FR" b="0" dirty="0">
                <a:solidFill>
                  <a:srgbClr val="D5CED9"/>
                </a:solidFill>
                <a:effectLst/>
                <a:latin typeface="Consolas" panose="020B0609020204030204" pitchFamily="49" charset="0"/>
              </a:rPr>
              <a:t>();</a:t>
            </a:r>
          </a:p>
          <a:p>
            <a:r>
              <a:rPr lang="fr-FR" b="0" dirty="0">
                <a:solidFill>
                  <a:srgbClr val="D5CED9"/>
                </a:solidFill>
                <a:effectLst/>
                <a:latin typeface="Consolas" panose="020B0609020204030204" pitchFamily="49" charset="0"/>
              </a:rPr>
              <a:t>      </a:t>
            </a:r>
            <a:r>
              <a:rPr lang="fr-FR" b="0" dirty="0">
                <a:solidFill>
                  <a:srgbClr val="C74DED"/>
                </a:solidFill>
                <a:effectLst/>
                <a:latin typeface="Consolas" panose="020B0609020204030204" pitchFamily="49" charset="0"/>
              </a:rPr>
              <a:t>let</a:t>
            </a:r>
            <a:r>
              <a:rPr lang="fr-FR" b="0" dirty="0">
                <a:solidFill>
                  <a:srgbClr val="D5CED9"/>
                </a:solidFill>
                <a:effectLst/>
                <a:latin typeface="Consolas" panose="020B0609020204030204" pitchFamily="49" charset="0"/>
              </a:rPr>
              <a:t> </a:t>
            </a:r>
            <a:r>
              <a:rPr lang="fr-FR" b="0" dirty="0">
                <a:solidFill>
                  <a:srgbClr val="00E8C6"/>
                </a:solidFill>
                <a:effectLst/>
                <a:latin typeface="Consolas" panose="020B0609020204030204" pitchFamily="49" charset="0"/>
              </a:rPr>
              <a:t>prochainMarche</a:t>
            </a:r>
            <a:r>
              <a:rPr lang="fr-FR" b="0" dirty="0">
                <a:solidFill>
                  <a:srgbClr val="D5CED9"/>
                </a:solidFill>
                <a:effectLst/>
                <a:latin typeface="Consolas" panose="020B0609020204030204" pitchFamily="49" charset="0"/>
              </a:rPr>
              <a:t> </a:t>
            </a:r>
            <a:r>
              <a:rPr lang="fr-FR" b="0" dirty="0">
                <a:solidFill>
                  <a:srgbClr val="EE5D43"/>
                </a:solidFill>
                <a:effectLst/>
                <a:latin typeface="Consolas" panose="020B0609020204030204" pitchFamily="49" charset="0"/>
              </a:rPr>
              <a:t>=</a:t>
            </a:r>
            <a:r>
              <a:rPr lang="fr-FR" b="0" dirty="0">
                <a:solidFill>
                  <a:srgbClr val="D5CED9"/>
                </a:solidFill>
                <a:effectLst/>
                <a:latin typeface="Consolas" panose="020B0609020204030204" pitchFamily="49" charset="0"/>
              </a:rPr>
              <a:t> </a:t>
            </a:r>
            <a:r>
              <a:rPr lang="fr-FR" b="0" dirty="0">
                <a:solidFill>
                  <a:srgbClr val="F39C12"/>
                </a:solidFill>
                <a:effectLst/>
                <a:latin typeface="Consolas" panose="020B0609020204030204" pitchFamily="49" charset="0"/>
              </a:rPr>
              <a:t>_</a:t>
            </a:r>
            <a:r>
              <a:rPr lang="fr-FR" b="0" dirty="0">
                <a:solidFill>
                  <a:srgbClr val="D5CED9"/>
                </a:solidFill>
                <a:effectLst/>
                <a:latin typeface="Consolas" panose="020B0609020204030204" pitchFamily="49" charset="0"/>
              </a:rPr>
              <a:t>.</a:t>
            </a:r>
            <a:r>
              <a:rPr lang="fr-FR" b="0" dirty="0">
                <a:solidFill>
                  <a:srgbClr val="FFE66D"/>
                </a:solidFill>
                <a:effectLst/>
                <a:latin typeface="Consolas" panose="020B0609020204030204" pitchFamily="49" charset="0"/>
              </a:rPr>
              <a:t>head</a:t>
            </a:r>
            <a:r>
              <a:rPr lang="fr-FR" b="0" dirty="0">
                <a:solidFill>
                  <a:srgbClr val="D5CED9"/>
                </a:solidFill>
                <a:effectLst/>
                <a:latin typeface="Consolas" panose="020B0609020204030204" pitchFamily="49" charset="0"/>
              </a:rPr>
              <a:t>(</a:t>
            </a:r>
            <a:r>
              <a:rPr lang="fr-FR" b="0" dirty="0">
                <a:solidFill>
                  <a:srgbClr val="FF00AA"/>
                </a:solidFill>
                <a:effectLst/>
                <a:latin typeface="Consolas" panose="020B0609020204030204" pitchFamily="49" charset="0"/>
              </a:rPr>
              <a:t>this</a:t>
            </a:r>
            <a:r>
              <a:rPr lang="fr-FR" b="0" dirty="0">
                <a:solidFill>
                  <a:srgbClr val="D5CED9"/>
                </a:solidFill>
                <a:effectLst/>
                <a:latin typeface="Consolas" panose="020B0609020204030204" pitchFamily="49" charset="0"/>
              </a:rPr>
              <a:t>.</a:t>
            </a:r>
            <a:r>
              <a:rPr lang="fr-FR" b="0" dirty="0">
                <a:solidFill>
                  <a:srgbClr val="00E8C6"/>
                </a:solidFill>
                <a:effectLst/>
                <a:latin typeface="Consolas" panose="020B0609020204030204" pitchFamily="49" charset="0"/>
              </a:rPr>
              <a:t>filtreMarche</a:t>
            </a:r>
            <a:r>
              <a:rPr lang="fr-FR" b="0" dirty="0">
                <a:solidFill>
                  <a:srgbClr val="D5CED9"/>
                </a:solidFill>
                <a:effectLst/>
                <a:latin typeface="Consolas" panose="020B0609020204030204" pitchFamily="49" charset="0"/>
              </a:rPr>
              <a:t>);</a:t>
            </a:r>
          </a:p>
          <a:p>
            <a:r>
              <a:rPr lang="fr-FR" b="0" dirty="0">
                <a:solidFill>
                  <a:srgbClr val="D5CED9"/>
                </a:solidFill>
                <a:effectLst/>
                <a:latin typeface="Consolas" panose="020B0609020204030204" pitchFamily="49" charset="0"/>
              </a:rPr>
              <a:t>      </a:t>
            </a:r>
            <a:r>
              <a:rPr lang="fr-FR" b="0" dirty="0" err="1">
                <a:solidFill>
                  <a:srgbClr val="FF00AA"/>
                </a:solidFill>
                <a:effectLst/>
                <a:latin typeface="Consolas" panose="020B0609020204030204" pitchFamily="49" charset="0"/>
              </a:rPr>
              <a:t>this</a:t>
            </a:r>
            <a:r>
              <a:rPr lang="fr-FR" b="0" dirty="0" err="1">
                <a:solidFill>
                  <a:srgbClr val="D5CED9"/>
                </a:solidFill>
                <a:effectLst/>
                <a:latin typeface="Consolas" panose="020B0609020204030204" pitchFamily="49" charset="0"/>
              </a:rPr>
              <a:t>.</a:t>
            </a:r>
            <a:r>
              <a:rPr lang="fr-FR" b="0" dirty="0" err="1">
                <a:solidFill>
                  <a:srgbClr val="00E8C6"/>
                </a:solidFill>
                <a:effectLst/>
                <a:latin typeface="Consolas" panose="020B0609020204030204" pitchFamily="49" charset="0"/>
              </a:rPr>
              <a:t>prochainMarche</a:t>
            </a:r>
            <a:r>
              <a:rPr lang="fr-FR" b="0" dirty="0">
                <a:solidFill>
                  <a:srgbClr val="D5CED9"/>
                </a:solidFill>
                <a:effectLst/>
                <a:latin typeface="Consolas" panose="020B0609020204030204" pitchFamily="49" charset="0"/>
              </a:rPr>
              <a:t> </a:t>
            </a:r>
            <a:r>
              <a:rPr lang="fr-FR" b="0" dirty="0">
                <a:solidFill>
                  <a:srgbClr val="EE5D43"/>
                </a:solidFill>
                <a:effectLst/>
                <a:latin typeface="Consolas" panose="020B0609020204030204" pitchFamily="49" charset="0"/>
              </a:rPr>
              <a:t>=</a:t>
            </a:r>
            <a:r>
              <a:rPr lang="fr-FR" b="0" dirty="0">
                <a:solidFill>
                  <a:srgbClr val="D5CED9"/>
                </a:solidFill>
                <a:effectLst/>
                <a:latin typeface="Consolas" panose="020B0609020204030204" pitchFamily="49" charset="0"/>
              </a:rPr>
              <a:t> </a:t>
            </a:r>
            <a:r>
              <a:rPr lang="fr-FR" b="0" dirty="0">
                <a:solidFill>
                  <a:srgbClr val="00E8C6"/>
                </a:solidFill>
                <a:effectLst/>
                <a:latin typeface="Consolas" panose="020B0609020204030204" pitchFamily="49" charset="0"/>
              </a:rPr>
              <a:t>prochainMarche</a:t>
            </a:r>
            <a:r>
              <a:rPr lang="fr-FR" b="0" dirty="0">
                <a:solidFill>
                  <a:srgbClr val="D5CED9"/>
                </a:solidFill>
                <a:effectLst/>
                <a:latin typeface="Consolas" panose="020B0609020204030204" pitchFamily="49" charset="0"/>
              </a:rPr>
              <a:t>;</a:t>
            </a:r>
          </a:p>
          <a:p>
            <a:r>
              <a:rPr lang="fr-FR" b="0" dirty="0">
                <a:solidFill>
                  <a:srgbClr val="D5CED9"/>
                </a:solidFill>
                <a:effectLst/>
                <a:latin typeface="Consolas" panose="020B0609020204030204" pitchFamily="49" charset="0"/>
              </a:rPr>
              <a:t>      },</a:t>
            </a:r>
          </a:p>
        </p:txBody>
      </p:sp>
    </p:spTree>
    <p:extLst>
      <p:ext uri="{BB962C8B-B14F-4D97-AF65-F5344CB8AC3E}">
        <p14:creationId xmlns:p14="http://schemas.microsoft.com/office/powerpoint/2010/main" val="8568038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57A8859-DE5B-4920-8ABA-8E3E126B8881}"/>
              </a:ext>
            </a:extLst>
          </p:cNvPr>
          <p:cNvSpPr txBox="1"/>
          <p:nvPr/>
        </p:nvSpPr>
        <p:spPr>
          <a:xfrm>
            <a:off x="458097" y="478031"/>
            <a:ext cx="11733903" cy="5909310"/>
          </a:xfrm>
          <a:prstGeom prst="rect">
            <a:avLst/>
          </a:prstGeom>
          <a:noFill/>
        </p:spPr>
        <p:txBody>
          <a:bodyPr wrap="square">
            <a:spAutoFit/>
          </a:bodyPr>
          <a:lstStyle/>
          <a:p>
            <a:r>
              <a:rPr lang="fr-FR" sz="900" b="0" dirty="0">
                <a:solidFill>
                  <a:srgbClr val="D5CED9"/>
                </a:solidFill>
                <a:effectLst/>
                <a:latin typeface="Consolas" panose="020B0609020204030204" pitchFamily="49" charset="0"/>
              </a:rPr>
              <a:t>&lt;</a:t>
            </a:r>
            <a:r>
              <a:rPr lang="fr-FR" sz="900" b="0" dirty="0" err="1">
                <a:solidFill>
                  <a:srgbClr val="F92672"/>
                </a:solidFill>
                <a:effectLst/>
                <a:latin typeface="Consolas" panose="020B0609020204030204" pitchFamily="49" charset="0"/>
              </a:rPr>
              <a:t>template</a:t>
            </a:r>
            <a:r>
              <a:rPr lang="fr-FR" sz="900" b="0" dirty="0">
                <a:solidFill>
                  <a:srgbClr val="D5CED9"/>
                </a:solidFill>
                <a:effectLst/>
                <a:latin typeface="Consolas" panose="020B0609020204030204" pitchFamily="49" charset="0"/>
              </a:rPr>
              <a:t>&gt;</a:t>
            </a:r>
          </a:p>
          <a:p>
            <a:r>
              <a:rPr lang="fr-FR" sz="900" b="0" dirty="0">
                <a:solidFill>
                  <a:srgbClr val="D5CED9"/>
                </a:solidFill>
                <a:effectLst/>
                <a:latin typeface="Consolas" panose="020B0609020204030204" pitchFamily="49" charset="0"/>
              </a:rPr>
              <a:t>  &lt;</a:t>
            </a:r>
            <a:r>
              <a:rPr lang="fr-FR" sz="900" b="0" dirty="0">
                <a:solidFill>
                  <a:srgbClr val="F92672"/>
                </a:solidFill>
                <a:effectLst/>
                <a:latin typeface="Consolas" panose="020B0609020204030204" pitchFamily="49" charset="0"/>
              </a:rPr>
              <a:t>div</a:t>
            </a:r>
            <a:r>
              <a:rPr lang="fr-FR" sz="900" b="0" dirty="0">
                <a:solidFill>
                  <a:srgbClr val="D5CED9"/>
                </a:solidFill>
                <a:effectLst/>
                <a:latin typeface="Consolas" panose="020B0609020204030204" pitchFamily="49" charset="0"/>
              </a:rPr>
              <a:t>&gt;</a:t>
            </a:r>
          </a:p>
          <a:p>
            <a:r>
              <a:rPr lang="fr-FR" sz="900" b="0" dirty="0">
                <a:solidFill>
                  <a:srgbClr val="D5CED9"/>
                </a:solidFill>
                <a:effectLst/>
                <a:latin typeface="Consolas" panose="020B0609020204030204" pitchFamily="49" charset="0"/>
              </a:rPr>
              <a:t>    &lt;</a:t>
            </a:r>
            <a:r>
              <a:rPr lang="fr-FR" sz="900" b="0" dirty="0">
                <a:solidFill>
                  <a:srgbClr val="F92672"/>
                </a:solidFill>
                <a:effectLst/>
                <a:latin typeface="Consolas" panose="020B0609020204030204" pitchFamily="49" charset="0"/>
              </a:rPr>
              <a:t>section</a:t>
            </a:r>
            <a:r>
              <a:rPr lang="fr-FR" sz="900" b="0" dirty="0">
                <a:solidFill>
                  <a:srgbClr val="D5CED9"/>
                </a:solidFill>
                <a:effectLst/>
                <a:latin typeface="Consolas" panose="020B0609020204030204" pitchFamily="49" charset="0"/>
              </a:rPr>
              <a:t> </a:t>
            </a:r>
            <a:r>
              <a:rPr lang="fr-FR" sz="900" b="0" dirty="0">
                <a:solidFill>
                  <a:srgbClr val="FFE66D"/>
                </a:solidFill>
                <a:effectLst/>
                <a:latin typeface="Consolas" panose="020B0609020204030204" pitchFamily="49" charset="0"/>
              </a:rPr>
              <a:t>class</a:t>
            </a:r>
            <a:r>
              <a:rPr lang="fr-FR" sz="900" b="0" dirty="0">
                <a:solidFill>
                  <a:srgbClr val="D5CED9"/>
                </a:solidFill>
                <a:effectLst/>
                <a:latin typeface="Consolas" panose="020B0609020204030204" pitchFamily="49" charset="0"/>
              </a:rPr>
              <a:t>=</a:t>
            </a:r>
            <a:r>
              <a:rPr lang="fr-FR" sz="900" b="0" dirty="0">
                <a:solidFill>
                  <a:srgbClr val="96E072"/>
                </a:solidFill>
                <a:effectLst/>
                <a:latin typeface="Consolas" panose="020B0609020204030204" pitchFamily="49" charset="0"/>
              </a:rPr>
              <a:t>"titre-accueil"</a:t>
            </a:r>
            <a:r>
              <a:rPr lang="fr-FR" sz="900" b="0" dirty="0">
                <a:solidFill>
                  <a:srgbClr val="D5CED9"/>
                </a:solidFill>
                <a:effectLst/>
                <a:latin typeface="Consolas" panose="020B0609020204030204" pitchFamily="49" charset="0"/>
              </a:rPr>
              <a:t>&gt;</a:t>
            </a:r>
          </a:p>
          <a:p>
            <a:r>
              <a:rPr lang="fr-FR" sz="900" b="0" dirty="0">
                <a:solidFill>
                  <a:srgbClr val="D5CED9"/>
                </a:solidFill>
                <a:effectLst/>
                <a:latin typeface="Consolas" panose="020B0609020204030204" pitchFamily="49" charset="0"/>
              </a:rPr>
              <a:t>      &lt;</a:t>
            </a:r>
            <a:r>
              <a:rPr lang="fr-FR" sz="900" b="0" dirty="0">
                <a:solidFill>
                  <a:srgbClr val="F92672"/>
                </a:solidFill>
                <a:effectLst/>
                <a:latin typeface="Consolas" panose="020B0609020204030204" pitchFamily="49" charset="0"/>
              </a:rPr>
              <a:t>h1</a:t>
            </a:r>
            <a:r>
              <a:rPr lang="fr-FR" sz="900" b="0" dirty="0">
                <a:solidFill>
                  <a:srgbClr val="D5CED9"/>
                </a:solidFill>
                <a:effectLst/>
                <a:latin typeface="Consolas" panose="020B0609020204030204" pitchFamily="49" charset="0"/>
              </a:rPr>
              <a:t>&gt;Bienvenue sur le site de la Mairie de </a:t>
            </a:r>
            <a:r>
              <a:rPr lang="fr-FR" sz="900" b="0" dirty="0" err="1">
                <a:solidFill>
                  <a:srgbClr val="D5CED9"/>
                </a:solidFill>
                <a:effectLst/>
                <a:latin typeface="Consolas" panose="020B0609020204030204" pitchFamily="49" charset="0"/>
              </a:rPr>
              <a:t>GrosVille</a:t>
            </a:r>
            <a:r>
              <a:rPr lang="fr-FR" sz="900" b="0" dirty="0">
                <a:solidFill>
                  <a:srgbClr val="D5CED9"/>
                </a:solidFill>
                <a:effectLst/>
                <a:latin typeface="Consolas" panose="020B0609020204030204" pitchFamily="49" charset="0"/>
              </a:rPr>
              <a:t>&lt;/</a:t>
            </a:r>
            <a:r>
              <a:rPr lang="fr-FR" sz="900" b="0" dirty="0">
                <a:solidFill>
                  <a:srgbClr val="F92672"/>
                </a:solidFill>
                <a:effectLst/>
                <a:latin typeface="Consolas" panose="020B0609020204030204" pitchFamily="49" charset="0"/>
              </a:rPr>
              <a:t>h1</a:t>
            </a:r>
            <a:r>
              <a:rPr lang="fr-FR" sz="900" b="0" dirty="0">
                <a:solidFill>
                  <a:srgbClr val="D5CED9"/>
                </a:solidFill>
                <a:effectLst/>
                <a:latin typeface="Consolas" panose="020B0609020204030204" pitchFamily="49" charset="0"/>
              </a:rPr>
              <a:t>&gt;</a:t>
            </a:r>
          </a:p>
          <a:p>
            <a:r>
              <a:rPr lang="fr-FR" sz="900" b="0" dirty="0">
                <a:solidFill>
                  <a:srgbClr val="D5CED9"/>
                </a:solidFill>
                <a:effectLst/>
                <a:latin typeface="Consolas" panose="020B0609020204030204" pitchFamily="49" charset="0"/>
              </a:rPr>
              <a:t>    &lt;/</a:t>
            </a:r>
            <a:r>
              <a:rPr lang="fr-FR" sz="900" b="0" dirty="0">
                <a:solidFill>
                  <a:srgbClr val="F92672"/>
                </a:solidFill>
                <a:effectLst/>
                <a:latin typeface="Consolas" panose="020B0609020204030204" pitchFamily="49" charset="0"/>
              </a:rPr>
              <a:t>section</a:t>
            </a:r>
            <a:r>
              <a:rPr lang="fr-FR" sz="900" b="0" dirty="0">
                <a:solidFill>
                  <a:srgbClr val="D5CED9"/>
                </a:solidFill>
                <a:effectLst/>
                <a:latin typeface="Consolas" panose="020B0609020204030204" pitchFamily="49" charset="0"/>
              </a:rPr>
              <a:t>&gt;</a:t>
            </a:r>
          </a:p>
          <a:p>
            <a:r>
              <a:rPr lang="fr-FR" sz="900" b="0" dirty="0">
                <a:solidFill>
                  <a:srgbClr val="D5CED9"/>
                </a:solidFill>
                <a:effectLst/>
                <a:latin typeface="Consolas" panose="020B0609020204030204" pitchFamily="49" charset="0"/>
              </a:rPr>
              <a:t>    &lt;</a:t>
            </a:r>
            <a:r>
              <a:rPr lang="fr-FR" sz="900" b="0" dirty="0">
                <a:solidFill>
                  <a:srgbClr val="F92672"/>
                </a:solidFill>
                <a:effectLst/>
                <a:latin typeface="Consolas" panose="020B0609020204030204" pitchFamily="49" charset="0"/>
              </a:rPr>
              <a:t>section</a:t>
            </a:r>
            <a:r>
              <a:rPr lang="fr-FR" sz="900" b="0" dirty="0">
                <a:solidFill>
                  <a:srgbClr val="D5CED9"/>
                </a:solidFill>
                <a:effectLst/>
                <a:latin typeface="Consolas" panose="020B0609020204030204" pitchFamily="49" charset="0"/>
              </a:rPr>
              <a:t> </a:t>
            </a:r>
            <a:r>
              <a:rPr lang="fr-FR" sz="900" b="0" dirty="0">
                <a:solidFill>
                  <a:srgbClr val="FFE66D"/>
                </a:solidFill>
                <a:effectLst/>
                <a:latin typeface="Consolas" panose="020B0609020204030204" pitchFamily="49" charset="0"/>
              </a:rPr>
              <a:t>class</a:t>
            </a:r>
            <a:r>
              <a:rPr lang="fr-FR" sz="900" b="0" dirty="0">
                <a:solidFill>
                  <a:srgbClr val="D5CED9"/>
                </a:solidFill>
                <a:effectLst/>
                <a:latin typeface="Consolas" panose="020B0609020204030204" pitchFamily="49" charset="0"/>
              </a:rPr>
              <a:t>=</a:t>
            </a:r>
            <a:r>
              <a:rPr lang="fr-FR" sz="900" b="0" dirty="0">
                <a:solidFill>
                  <a:srgbClr val="96E072"/>
                </a:solidFill>
                <a:effectLst/>
                <a:latin typeface="Consolas" panose="020B0609020204030204" pitchFamily="49" charset="0"/>
              </a:rPr>
              <a:t>"accueil"</a:t>
            </a:r>
            <a:r>
              <a:rPr lang="fr-FR" sz="900" b="0" dirty="0">
                <a:solidFill>
                  <a:srgbClr val="D5CED9"/>
                </a:solidFill>
                <a:effectLst/>
                <a:latin typeface="Consolas" panose="020B0609020204030204" pitchFamily="49" charset="0"/>
              </a:rPr>
              <a:t>&gt;</a:t>
            </a:r>
          </a:p>
          <a:p>
            <a:r>
              <a:rPr lang="fr-FR" sz="900" b="0" dirty="0">
                <a:solidFill>
                  <a:srgbClr val="D5CED9"/>
                </a:solidFill>
                <a:effectLst/>
                <a:latin typeface="Consolas" panose="020B0609020204030204" pitchFamily="49" charset="0"/>
              </a:rPr>
              <a:t>      &lt;</a:t>
            </a:r>
            <a:r>
              <a:rPr lang="fr-FR" sz="900" b="0" dirty="0">
                <a:solidFill>
                  <a:srgbClr val="F92672"/>
                </a:solidFill>
                <a:effectLst/>
                <a:latin typeface="Consolas" panose="020B0609020204030204" pitchFamily="49" charset="0"/>
              </a:rPr>
              <a:t>div</a:t>
            </a:r>
            <a:r>
              <a:rPr lang="fr-FR" sz="900" b="0" dirty="0">
                <a:solidFill>
                  <a:srgbClr val="D5CED9"/>
                </a:solidFill>
                <a:effectLst/>
                <a:latin typeface="Consolas" panose="020B0609020204030204" pitchFamily="49" charset="0"/>
              </a:rPr>
              <a:t> </a:t>
            </a:r>
            <a:r>
              <a:rPr lang="fr-FR" sz="900" b="0" dirty="0">
                <a:solidFill>
                  <a:srgbClr val="FFE66D"/>
                </a:solidFill>
                <a:effectLst/>
                <a:latin typeface="Consolas" panose="020B0609020204030204" pitchFamily="49" charset="0"/>
              </a:rPr>
              <a:t>class</a:t>
            </a:r>
            <a:r>
              <a:rPr lang="fr-FR" sz="900" b="0" dirty="0">
                <a:solidFill>
                  <a:srgbClr val="D5CED9"/>
                </a:solidFill>
                <a:effectLst/>
                <a:latin typeface="Consolas" panose="020B0609020204030204" pitchFamily="49" charset="0"/>
              </a:rPr>
              <a:t>=</a:t>
            </a:r>
            <a:r>
              <a:rPr lang="fr-FR" sz="900" b="0" dirty="0">
                <a:solidFill>
                  <a:srgbClr val="96E072"/>
                </a:solidFill>
                <a:effectLst/>
                <a:latin typeface="Consolas" panose="020B0609020204030204" pitchFamily="49" charset="0"/>
              </a:rPr>
              <a:t>"</a:t>
            </a:r>
            <a:r>
              <a:rPr lang="fr-FR" sz="900" b="0" dirty="0" err="1">
                <a:solidFill>
                  <a:srgbClr val="96E072"/>
                </a:solidFill>
                <a:effectLst/>
                <a:latin typeface="Consolas" panose="020B0609020204030204" pitchFamily="49" charset="0"/>
              </a:rPr>
              <a:t>img</a:t>
            </a:r>
            <a:r>
              <a:rPr lang="fr-FR" sz="900" b="0" dirty="0">
                <a:solidFill>
                  <a:srgbClr val="96E072"/>
                </a:solidFill>
                <a:effectLst/>
                <a:latin typeface="Consolas" panose="020B0609020204030204" pitchFamily="49" charset="0"/>
              </a:rPr>
              <a:t>-accueil"</a:t>
            </a:r>
            <a:r>
              <a:rPr lang="fr-FR" sz="900" b="0" dirty="0">
                <a:solidFill>
                  <a:srgbClr val="D5CED9"/>
                </a:solidFill>
                <a:effectLst/>
                <a:latin typeface="Consolas" panose="020B0609020204030204" pitchFamily="49" charset="0"/>
              </a:rPr>
              <a:t>&gt;</a:t>
            </a:r>
          </a:p>
          <a:p>
            <a:r>
              <a:rPr lang="fr-FR" sz="900" b="0" dirty="0">
                <a:solidFill>
                  <a:srgbClr val="D5CED9"/>
                </a:solidFill>
                <a:effectLst/>
                <a:latin typeface="Consolas" panose="020B0609020204030204" pitchFamily="49" charset="0"/>
              </a:rPr>
              <a:t>        &lt;</a:t>
            </a:r>
            <a:r>
              <a:rPr lang="fr-FR" sz="900" b="0" dirty="0" err="1">
                <a:solidFill>
                  <a:srgbClr val="F92672"/>
                </a:solidFill>
                <a:effectLst/>
                <a:latin typeface="Consolas" panose="020B0609020204030204" pitchFamily="49" charset="0"/>
              </a:rPr>
              <a:t>img</a:t>
            </a:r>
            <a:r>
              <a:rPr lang="fr-FR" sz="900" b="0" dirty="0">
                <a:solidFill>
                  <a:srgbClr val="D5CED9"/>
                </a:solidFill>
                <a:effectLst/>
                <a:latin typeface="Consolas" panose="020B0609020204030204" pitchFamily="49" charset="0"/>
              </a:rPr>
              <a:t> </a:t>
            </a:r>
            <a:r>
              <a:rPr lang="fr-FR" sz="900" b="0" dirty="0" err="1">
                <a:solidFill>
                  <a:srgbClr val="FFE66D"/>
                </a:solidFill>
                <a:effectLst/>
                <a:latin typeface="Consolas" panose="020B0609020204030204" pitchFamily="49" charset="0"/>
              </a:rPr>
              <a:t>v-bind</a:t>
            </a:r>
            <a:r>
              <a:rPr lang="fr-FR" sz="900" b="0" dirty="0" err="1">
                <a:solidFill>
                  <a:srgbClr val="D5CED9"/>
                </a:solidFill>
                <a:effectLst/>
                <a:latin typeface="Consolas" panose="020B0609020204030204" pitchFamily="49" charset="0"/>
              </a:rPr>
              <a:t>:</a:t>
            </a:r>
            <a:r>
              <a:rPr lang="fr-FR" sz="900" b="0" dirty="0" err="1">
                <a:solidFill>
                  <a:srgbClr val="FFE66D"/>
                </a:solidFill>
                <a:effectLst/>
                <a:latin typeface="Consolas" panose="020B0609020204030204" pitchFamily="49" charset="0"/>
              </a:rPr>
              <a:t>src</a:t>
            </a:r>
            <a:r>
              <a:rPr lang="fr-FR" sz="900" b="0" dirty="0">
                <a:solidFill>
                  <a:srgbClr val="D5CED9"/>
                </a:solidFill>
                <a:effectLst/>
                <a:latin typeface="Consolas" panose="020B0609020204030204" pitchFamily="49" charset="0"/>
              </a:rPr>
              <a:t>=</a:t>
            </a:r>
            <a:r>
              <a:rPr lang="fr-FR" sz="900" b="0" dirty="0">
                <a:solidFill>
                  <a:srgbClr val="96E072"/>
                </a:solidFill>
                <a:effectLst/>
                <a:latin typeface="Consolas" panose="020B0609020204030204" pitchFamily="49" charset="0"/>
              </a:rPr>
              <a:t>"</a:t>
            </a:r>
            <a:r>
              <a:rPr lang="fr-FR" sz="900" b="0" dirty="0" err="1">
                <a:solidFill>
                  <a:srgbClr val="F39C12"/>
                </a:solidFill>
                <a:effectLst/>
                <a:latin typeface="Consolas" panose="020B0609020204030204" pitchFamily="49" charset="0"/>
              </a:rPr>
              <a:t>marche</a:t>
            </a:r>
            <a:r>
              <a:rPr lang="fr-FR" sz="900" b="0" dirty="0" err="1">
                <a:solidFill>
                  <a:srgbClr val="D5CED9"/>
                </a:solidFill>
                <a:effectLst/>
                <a:latin typeface="Consolas" panose="020B0609020204030204" pitchFamily="49" charset="0"/>
              </a:rPr>
              <a:t>.</a:t>
            </a:r>
            <a:r>
              <a:rPr lang="fr-FR" sz="900" b="0" dirty="0" err="1">
                <a:solidFill>
                  <a:srgbClr val="00E8C6"/>
                </a:solidFill>
                <a:effectLst/>
                <a:latin typeface="Consolas" panose="020B0609020204030204" pitchFamily="49" charset="0"/>
              </a:rPr>
              <a:t>url_image</a:t>
            </a:r>
            <a:r>
              <a:rPr lang="fr-FR" sz="900" b="0" dirty="0">
                <a:solidFill>
                  <a:srgbClr val="96E072"/>
                </a:solidFill>
                <a:effectLst/>
                <a:latin typeface="Consolas" panose="020B0609020204030204" pitchFamily="49" charset="0"/>
              </a:rPr>
              <a:t>"</a:t>
            </a:r>
            <a:r>
              <a:rPr lang="fr-FR" sz="900" b="0" dirty="0">
                <a:solidFill>
                  <a:srgbClr val="D5CED9"/>
                </a:solidFill>
                <a:effectLst/>
                <a:latin typeface="Consolas" panose="020B0609020204030204" pitchFamily="49" charset="0"/>
              </a:rPr>
              <a:t> </a:t>
            </a:r>
            <a:r>
              <a:rPr lang="fr-FR" sz="900" b="0" dirty="0">
                <a:solidFill>
                  <a:srgbClr val="FFE66D"/>
                </a:solidFill>
                <a:effectLst/>
                <a:latin typeface="Consolas" panose="020B0609020204030204" pitchFamily="49" charset="0"/>
              </a:rPr>
              <a:t>alt</a:t>
            </a:r>
            <a:r>
              <a:rPr lang="fr-FR" sz="900" b="0" dirty="0">
                <a:solidFill>
                  <a:srgbClr val="D5CED9"/>
                </a:solidFill>
                <a:effectLst/>
                <a:latin typeface="Consolas" panose="020B0609020204030204" pitchFamily="49" charset="0"/>
              </a:rPr>
              <a:t>=</a:t>
            </a:r>
            <a:r>
              <a:rPr lang="fr-FR" sz="900" b="0" dirty="0">
                <a:solidFill>
                  <a:srgbClr val="96E072"/>
                </a:solidFill>
                <a:effectLst/>
                <a:latin typeface="Consolas" panose="020B0609020204030204" pitchFamily="49" charset="0"/>
              </a:rPr>
              <a:t>"</a:t>
            </a:r>
            <a:r>
              <a:rPr lang="fr-FR" sz="900" b="0" dirty="0" err="1">
                <a:solidFill>
                  <a:srgbClr val="96E072"/>
                </a:solidFill>
                <a:effectLst/>
                <a:latin typeface="Consolas" panose="020B0609020204030204" pitchFamily="49" charset="0"/>
              </a:rPr>
              <a:t>fruitsEtLegumes</a:t>
            </a:r>
            <a:r>
              <a:rPr lang="fr-FR" sz="900" b="0" dirty="0">
                <a:solidFill>
                  <a:srgbClr val="96E072"/>
                </a:solidFill>
                <a:effectLst/>
                <a:latin typeface="Consolas" panose="020B0609020204030204" pitchFamily="49" charset="0"/>
              </a:rPr>
              <a:t>"</a:t>
            </a:r>
            <a:r>
              <a:rPr lang="fr-FR" sz="900" b="0" dirty="0">
                <a:solidFill>
                  <a:srgbClr val="D5CED9"/>
                </a:solidFill>
                <a:effectLst/>
                <a:latin typeface="Consolas" panose="020B0609020204030204" pitchFamily="49" charset="0"/>
              </a:rPr>
              <a:t> /&gt;</a:t>
            </a:r>
          </a:p>
          <a:p>
            <a:r>
              <a:rPr lang="fr-FR" sz="900" b="0" dirty="0">
                <a:solidFill>
                  <a:srgbClr val="D5CED9"/>
                </a:solidFill>
                <a:effectLst/>
                <a:latin typeface="Consolas" panose="020B0609020204030204" pitchFamily="49" charset="0"/>
              </a:rPr>
              <a:t>      &lt;/</a:t>
            </a:r>
            <a:r>
              <a:rPr lang="fr-FR" sz="900" b="0" dirty="0">
                <a:solidFill>
                  <a:srgbClr val="F92672"/>
                </a:solidFill>
                <a:effectLst/>
                <a:latin typeface="Consolas" panose="020B0609020204030204" pitchFamily="49" charset="0"/>
              </a:rPr>
              <a:t>div</a:t>
            </a:r>
            <a:r>
              <a:rPr lang="fr-FR" sz="900" b="0" dirty="0">
                <a:solidFill>
                  <a:srgbClr val="D5CED9"/>
                </a:solidFill>
                <a:effectLst/>
                <a:latin typeface="Consolas" panose="020B0609020204030204" pitchFamily="49" charset="0"/>
              </a:rPr>
              <a:t>&gt;</a:t>
            </a:r>
          </a:p>
          <a:p>
            <a:r>
              <a:rPr lang="fr-FR" sz="900" b="0" dirty="0">
                <a:solidFill>
                  <a:srgbClr val="D5CED9"/>
                </a:solidFill>
                <a:effectLst/>
                <a:latin typeface="Consolas" panose="020B0609020204030204" pitchFamily="49" charset="0"/>
              </a:rPr>
              <a:t>      &lt;</a:t>
            </a:r>
            <a:r>
              <a:rPr lang="fr-FR" sz="900" b="0" dirty="0">
                <a:solidFill>
                  <a:srgbClr val="F92672"/>
                </a:solidFill>
                <a:effectLst/>
                <a:latin typeface="Consolas" panose="020B0609020204030204" pitchFamily="49" charset="0"/>
              </a:rPr>
              <a:t>div</a:t>
            </a:r>
            <a:r>
              <a:rPr lang="fr-FR" sz="900" b="0" dirty="0">
                <a:solidFill>
                  <a:srgbClr val="D5CED9"/>
                </a:solidFill>
                <a:effectLst/>
                <a:latin typeface="Consolas" panose="020B0609020204030204" pitchFamily="49" charset="0"/>
              </a:rPr>
              <a:t> </a:t>
            </a:r>
            <a:r>
              <a:rPr lang="fr-FR" sz="900" b="0" dirty="0">
                <a:solidFill>
                  <a:srgbClr val="FFE66D"/>
                </a:solidFill>
                <a:effectLst/>
                <a:latin typeface="Consolas" panose="020B0609020204030204" pitchFamily="49" charset="0"/>
              </a:rPr>
              <a:t>class</a:t>
            </a:r>
            <a:r>
              <a:rPr lang="fr-FR" sz="900" b="0" dirty="0">
                <a:solidFill>
                  <a:srgbClr val="D5CED9"/>
                </a:solidFill>
                <a:effectLst/>
                <a:latin typeface="Consolas" panose="020B0609020204030204" pitchFamily="49" charset="0"/>
              </a:rPr>
              <a:t>=</a:t>
            </a:r>
            <a:r>
              <a:rPr lang="fr-FR" sz="900" b="0" dirty="0">
                <a:solidFill>
                  <a:srgbClr val="96E072"/>
                </a:solidFill>
                <a:effectLst/>
                <a:latin typeface="Consolas" panose="020B0609020204030204" pitchFamily="49" charset="0"/>
              </a:rPr>
              <a:t>"description-accueil"</a:t>
            </a:r>
            <a:r>
              <a:rPr lang="fr-FR" sz="900" b="0" dirty="0">
                <a:solidFill>
                  <a:srgbClr val="D5CED9"/>
                </a:solidFill>
                <a:effectLst/>
                <a:latin typeface="Consolas" panose="020B0609020204030204" pitchFamily="49" charset="0"/>
              </a:rPr>
              <a:t>&gt;</a:t>
            </a:r>
          </a:p>
          <a:p>
            <a:r>
              <a:rPr lang="fr-FR" sz="900" b="0" dirty="0">
                <a:solidFill>
                  <a:srgbClr val="D5CED9"/>
                </a:solidFill>
                <a:effectLst/>
                <a:latin typeface="Consolas" panose="020B0609020204030204" pitchFamily="49" charset="0"/>
              </a:rPr>
              <a:t>        &lt;</a:t>
            </a:r>
            <a:r>
              <a:rPr lang="fr-FR" sz="900" b="0" dirty="0">
                <a:solidFill>
                  <a:srgbClr val="F92672"/>
                </a:solidFill>
                <a:effectLst/>
                <a:latin typeface="Consolas" panose="020B0609020204030204" pitchFamily="49" charset="0"/>
              </a:rPr>
              <a:t>div</a:t>
            </a:r>
            <a:r>
              <a:rPr lang="fr-FR" sz="900" b="0" dirty="0">
                <a:solidFill>
                  <a:srgbClr val="D5CED9"/>
                </a:solidFill>
                <a:effectLst/>
                <a:latin typeface="Consolas" panose="020B0609020204030204" pitchFamily="49" charset="0"/>
              </a:rPr>
              <a:t>&gt;</a:t>
            </a:r>
          </a:p>
          <a:p>
            <a:r>
              <a:rPr lang="fr-FR" sz="900" b="0" dirty="0">
                <a:solidFill>
                  <a:srgbClr val="D5CED9"/>
                </a:solidFill>
                <a:effectLst/>
                <a:latin typeface="Consolas" panose="020B0609020204030204" pitchFamily="49" charset="0"/>
              </a:rPr>
              <a:t>          &lt;</a:t>
            </a:r>
            <a:r>
              <a:rPr lang="fr-FR" sz="900" b="0" dirty="0">
                <a:solidFill>
                  <a:srgbClr val="F92672"/>
                </a:solidFill>
                <a:effectLst/>
                <a:latin typeface="Consolas" panose="020B0609020204030204" pitchFamily="49" charset="0"/>
              </a:rPr>
              <a:t>p</a:t>
            </a:r>
            <a:r>
              <a:rPr lang="fr-FR" sz="900" b="0" dirty="0">
                <a:solidFill>
                  <a:srgbClr val="D5CED9"/>
                </a:solidFill>
                <a:effectLst/>
                <a:latin typeface="Consolas" panose="020B0609020204030204" pitchFamily="49" charset="0"/>
              </a:rPr>
              <a:t>&gt;</a:t>
            </a:r>
          </a:p>
          <a:p>
            <a:r>
              <a:rPr lang="fr-FR" sz="900" b="0" dirty="0">
                <a:solidFill>
                  <a:srgbClr val="D5CED9"/>
                </a:solidFill>
                <a:effectLst/>
                <a:latin typeface="Consolas" panose="020B0609020204030204" pitchFamily="49" charset="0"/>
              </a:rPr>
              <a:t>            &lt;</a:t>
            </a:r>
            <a:r>
              <a:rPr lang="fr-FR" sz="900" b="0" dirty="0" err="1">
                <a:solidFill>
                  <a:srgbClr val="F92672"/>
                </a:solidFill>
                <a:effectLst/>
                <a:latin typeface="Consolas" panose="020B0609020204030204" pitchFamily="49" charset="0"/>
              </a:rPr>
              <a:t>span</a:t>
            </a:r>
            <a:r>
              <a:rPr lang="fr-FR" sz="900" b="0" dirty="0">
                <a:solidFill>
                  <a:srgbClr val="D5CED9"/>
                </a:solidFill>
                <a:effectLst/>
                <a:latin typeface="Consolas" panose="020B0609020204030204" pitchFamily="49" charset="0"/>
              </a:rPr>
              <a:t> </a:t>
            </a:r>
            <a:r>
              <a:rPr lang="fr-FR" sz="900" b="0" dirty="0">
                <a:solidFill>
                  <a:srgbClr val="FFE66D"/>
                </a:solidFill>
                <a:effectLst/>
                <a:latin typeface="Consolas" panose="020B0609020204030204" pitchFamily="49" charset="0"/>
              </a:rPr>
              <a:t>class</a:t>
            </a:r>
            <a:r>
              <a:rPr lang="fr-FR" sz="900" b="0" dirty="0">
                <a:solidFill>
                  <a:srgbClr val="D5CED9"/>
                </a:solidFill>
                <a:effectLst/>
                <a:latin typeface="Consolas" panose="020B0609020204030204" pitchFamily="49" charset="0"/>
              </a:rPr>
              <a:t>=</a:t>
            </a:r>
            <a:r>
              <a:rPr lang="fr-FR" sz="900" b="0" dirty="0">
                <a:solidFill>
                  <a:srgbClr val="96E072"/>
                </a:solidFill>
                <a:effectLst/>
                <a:latin typeface="Consolas" panose="020B0609020204030204" pitchFamily="49" charset="0"/>
              </a:rPr>
              <a:t>"</a:t>
            </a:r>
            <a:r>
              <a:rPr lang="fr-FR" sz="900" b="0" dirty="0" err="1">
                <a:solidFill>
                  <a:srgbClr val="96E072"/>
                </a:solidFill>
                <a:effectLst/>
                <a:latin typeface="Consolas" panose="020B0609020204030204" pitchFamily="49" charset="0"/>
              </a:rPr>
              <a:t>name-market-week</a:t>
            </a:r>
            <a:r>
              <a:rPr lang="fr-FR" sz="900" b="0" dirty="0">
                <a:solidFill>
                  <a:srgbClr val="96E072"/>
                </a:solidFill>
                <a:effectLst/>
                <a:latin typeface="Consolas" panose="020B0609020204030204" pitchFamily="49" charset="0"/>
              </a:rPr>
              <a:t>"</a:t>
            </a:r>
            <a:r>
              <a:rPr lang="fr-FR" sz="900" b="0" dirty="0">
                <a:solidFill>
                  <a:srgbClr val="D5CED9"/>
                </a:solidFill>
                <a:effectLst/>
                <a:latin typeface="Consolas" panose="020B0609020204030204" pitchFamily="49" charset="0"/>
              </a:rPr>
              <a:t>&gt;{{ </a:t>
            </a:r>
            <a:r>
              <a:rPr lang="fr-FR" sz="900" b="0" dirty="0" err="1">
                <a:solidFill>
                  <a:srgbClr val="F39C12"/>
                </a:solidFill>
                <a:effectLst/>
                <a:latin typeface="Consolas" panose="020B0609020204030204" pitchFamily="49" charset="0"/>
              </a:rPr>
              <a:t>marche</a:t>
            </a:r>
            <a:r>
              <a:rPr lang="fr-FR" sz="900" b="0" dirty="0" err="1">
                <a:solidFill>
                  <a:srgbClr val="D5CED9"/>
                </a:solidFill>
                <a:effectLst/>
                <a:latin typeface="Consolas" panose="020B0609020204030204" pitchFamily="49" charset="0"/>
              </a:rPr>
              <a:t>.</a:t>
            </a:r>
            <a:r>
              <a:rPr lang="fr-FR" sz="900" b="0" dirty="0" err="1">
                <a:solidFill>
                  <a:srgbClr val="00E8C6"/>
                </a:solidFill>
                <a:effectLst/>
                <a:latin typeface="Consolas" panose="020B0609020204030204" pitchFamily="49" charset="0"/>
              </a:rPr>
              <a:t>nom</a:t>
            </a:r>
            <a:r>
              <a:rPr lang="fr-FR" sz="900" b="0" dirty="0">
                <a:solidFill>
                  <a:srgbClr val="D5CED9"/>
                </a:solidFill>
                <a:effectLst/>
                <a:latin typeface="Consolas" panose="020B0609020204030204" pitchFamily="49" charset="0"/>
              </a:rPr>
              <a:t> }}&lt;/</a:t>
            </a:r>
            <a:r>
              <a:rPr lang="fr-FR" sz="900" b="0" dirty="0" err="1">
                <a:solidFill>
                  <a:srgbClr val="F92672"/>
                </a:solidFill>
                <a:effectLst/>
                <a:latin typeface="Consolas" panose="020B0609020204030204" pitchFamily="49" charset="0"/>
              </a:rPr>
              <a:t>span</a:t>
            </a:r>
            <a:r>
              <a:rPr lang="fr-FR" sz="900" b="0" dirty="0">
                <a:solidFill>
                  <a:srgbClr val="D5CED9"/>
                </a:solidFill>
                <a:effectLst/>
                <a:latin typeface="Consolas" panose="020B0609020204030204" pitchFamily="49" charset="0"/>
              </a:rPr>
              <a:t>&gt;</a:t>
            </a:r>
          </a:p>
          <a:p>
            <a:r>
              <a:rPr lang="fr-FR" sz="900" b="0" dirty="0">
                <a:solidFill>
                  <a:srgbClr val="D5CED9"/>
                </a:solidFill>
                <a:effectLst/>
                <a:latin typeface="Consolas" panose="020B0609020204030204" pitchFamily="49" charset="0"/>
              </a:rPr>
              <a:t>          &lt;/</a:t>
            </a:r>
            <a:r>
              <a:rPr lang="fr-FR" sz="900" b="0" dirty="0">
                <a:solidFill>
                  <a:srgbClr val="F92672"/>
                </a:solidFill>
                <a:effectLst/>
                <a:latin typeface="Consolas" panose="020B0609020204030204" pitchFamily="49" charset="0"/>
              </a:rPr>
              <a:t>p</a:t>
            </a:r>
            <a:r>
              <a:rPr lang="fr-FR" sz="900" b="0" dirty="0">
                <a:solidFill>
                  <a:srgbClr val="D5CED9"/>
                </a:solidFill>
                <a:effectLst/>
                <a:latin typeface="Consolas" panose="020B0609020204030204" pitchFamily="49" charset="0"/>
              </a:rPr>
              <a:t>&gt;</a:t>
            </a:r>
          </a:p>
          <a:p>
            <a:r>
              <a:rPr lang="fr-FR" sz="900" b="0" dirty="0">
                <a:solidFill>
                  <a:srgbClr val="D5CED9"/>
                </a:solidFill>
                <a:effectLst/>
                <a:latin typeface="Consolas" panose="020B0609020204030204" pitchFamily="49" charset="0"/>
              </a:rPr>
              <a:t>          &lt;</a:t>
            </a:r>
            <a:r>
              <a:rPr lang="fr-FR" sz="900" b="0" dirty="0">
                <a:solidFill>
                  <a:srgbClr val="F92672"/>
                </a:solidFill>
                <a:effectLst/>
                <a:latin typeface="Consolas" panose="020B0609020204030204" pitchFamily="49" charset="0"/>
              </a:rPr>
              <a:t>p</a:t>
            </a:r>
            <a:r>
              <a:rPr lang="fr-FR" sz="900" b="0" dirty="0">
                <a:solidFill>
                  <a:srgbClr val="D5CED9"/>
                </a:solidFill>
                <a:effectLst/>
                <a:latin typeface="Consolas" panose="020B0609020204030204" pitchFamily="49" charset="0"/>
              </a:rPr>
              <a:t>&gt;le : {{ </a:t>
            </a:r>
            <a:r>
              <a:rPr lang="fr-FR" sz="900" b="0" dirty="0" err="1">
                <a:solidFill>
                  <a:srgbClr val="F39C12"/>
                </a:solidFill>
                <a:effectLst/>
                <a:latin typeface="Consolas" panose="020B0609020204030204" pitchFamily="49" charset="0"/>
              </a:rPr>
              <a:t>marche</a:t>
            </a:r>
            <a:r>
              <a:rPr lang="fr-FR" sz="900" b="0" dirty="0" err="1">
                <a:solidFill>
                  <a:srgbClr val="D5CED9"/>
                </a:solidFill>
                <a:effectLst/>
                <a:latin typeface="Consolas" panose="020B0609020204030204" pitchFamily="49" charset="0"/>
              </a:rPr>
              <a:t>.</a:t>
            </a:r>
            <a:r>
              <a:rPr lang="fr-FR" sz="900" b="0" dirty="0" err="1">
                <a:solidFill>
                  <a:srgbClr val="00E8C6"/>
                </a:solidFill>
                <a:effectLst/>
                <a:latin typeface="Consolas" panose="020B0609020204030204" pitchFamily="49" charset="0"/>
              </a:rPr>
              <a:t>date</a:t>
            </a:r>
            <a:r>
              <a:rPr lang="fr-FR" sz="900" b="0" dirty="0">
                <a:solidFill>
                  <a:srgbClr val="D5CED9"/>
                </a:solidFill>
                <a:effectLst/>
                <a:latin typeface="Consolas" panose="020B0609020204030204" pitchFamily="49" charset="0"/>
              </a:rPr>
              <a:t> </a:t>
            </a:r>
            <a:r>
              <a:rPr lang="fr-FR" sz="900" b="0" dirty="0">
                <a:solidFill>
                  <a:srgbClr val="EE5D43"/>
                </a:solidFill>
                <a:effectLst/>
                <a:latin typeface="Consolas" panose="020B0609020204030204" pitchFamily="49" charset="0"/>
              </a:rPr>
              <a:t>|</a:t>
            </a:r>
            <a:r>
              <a:rPr lang="fr-FR" sz="900" b="0" dirty="0">
                <a:solidFill>
                  <a:srgbClr val="D5CED9"/>
                </a:solidFill>
                <a:effectLst/>
                <a:latin typeface="Consolas" panose="020B0609020204030204" pitchFamily="49" charset="0"/>
              </a:rPr>
              <a:t> </a:t>
            </a:r>
            <a:r>
              <a:rPr lang="fr-FR" sz="900" b="0" dirty="0">
                <a:solidFill>
                  <a:srgbClr val="00E8C6"/>
                </a:solidFill>
                <a:effectLst/>
                <a:latin typeface="Consolas" panose="020B0609020204030204" pitchFamily="49" charset="0"/>
              </a:rPr>
              <a:t>date</a:t>
            </a:r>
            <a:r>
              <a:rPr lang="fr-FR" sz="900" b="0" dirty="0">
                <a:solidFill>
                  <a:srgbClr val="D5CED9"/>
                </a:solidFill>
                <a:effectLst/>
                <a:latin typeface="Consolas" panose="020B0609020204030204" pitchFamily="49" charset="0"/>
              </a:rPr>
              <a:t> }}&lt;/</a:t>
            </a:r>
            <a:r>
              <a:rPr lang="fr-FR" sz="900" b="0" dirty="0">
                <a:solidFill>
                  <a:srgbClr val="F92672"/>
                </a:solidFill>
                <a:effectLst/>
                <a:latin typeface="Consolas" panose="020B0609020204030204" pitchFamily="49" charset="0"/>
              </a:rPr>
              <a:t>p</a:t>
            </a:r>
            <a:r>
              <a:rPr lang="fr-FR" sz="900" b="0" dirty="0">
                <a:solidFill>
                  <a:srgbClr val="D5CED9"/>
                </a:solidFill>
                <a:effectLst/>
                <a:latin typeface="Consolas" panose="020B0609020204030204" pitchFamily="49" charset="0"/>
              </a:rPr>
              <a:t>&gt;</a:t>
            </a:r>
          </a:p>
          <a:p>
            <a:r>
              <a:rPr lang="fr-FR" sz="900" b="0" dirty="0">
                <a:solidFill>
                  <a:srgbClr val="D5CED9"/>
                </a:solidFill>
                <a:effectLst/>
                <a:latin typeface="Consolas" panose="020B0609020204030204" pitchFamily="49" charset="0"/>
              </a:rPr>
              <a:t>          &lt;</a:t>
            </a:r>
            <a:r>
              <a:rPr lang="fr-FR" sz="900" b="0" dirty="0" err="1">
                <a:solidFill>
                  <a:srgbClr val="F92672"/>
                </a:solidFill>
                <a:effectLst/>
                <a:latin typeface="Consolas" panose="020B0609020204030204" pitchFamily="49" charset="0"/>
              </a:rPr>
              <a:t>hr</a:t>
            </a:r>
            <a:r>
              <a:rPr lang="fr-FR" sz="900" b="0" dirty="0">
                <a:solidFill>
                  <a:srgbClr val="D5CED9"/>
                </a:solidFill>
                <a:effectLst/>
                <a:latin typeface="Consolas" panose="020B0609020204030204" pitchFamily="49" charset="0"/>
              </a:rPr>
              <a:t> /&gt;</a:t>
            </a:r>
          </a:p>
          <a:p>
            <a:r>
              <a:rPr lang="fr-FR" sz="900" b="0" dirty="0">
                <a:solidFill>
                  <a:srgbClr val="D5CED9"/>
                </a:solidFill>
                <a:effectLst/>
                <a:latin typeface="Consolas" panose="020B0609020204030204" pitchFamily="49" charset="0"/>
              </a:rPr>
              <a:t>          &lt;</a:t>
            </a:r>
            <a:r>
              <a:rPr lang="fr-FR" sz="900" b="0" dirty="0">
                <a:solidFill>
                  <a:srgbClr val="F92672"/>
                </a:solidFill>
                <a:effectLst/>
                <a:latin typeface="Consolas" panose="020B0609020204030204" pitchFamily="49" charset="0"/>
              </a:rPr>
              <a:t>p</a:t>
            </a:r>
            <a:r>
              <a:rPr lang="fr-FR" sz="900" b="0" dirty="0">
                <a:solidFill>
                  <a:srgbClr val="D5CED9"/>
                </a:solidFill>
                <a:effectLst/>
                <a:latin typeface="Consolas" panose="020B0609020204030204" pitchFamily="49" charset="0"/>
              </a:rPr>
              <a:t>&gt;</a:t>
            </a:r>
          </a:p>
          <a:p>
            <a:r>
              <a:rPr lang="fr-FR" sz="900" b="0" dirty="0">
                <a:solidFill>
                  <a:srgbClr val="D5CED9"/>
                </a:solidFill>
                <a:effectLst/>
                <a:latin typeface="Consolas" panose="020B0609020204030204" pitchFamily="49" charset="0"/>
              </a:rPr>
              <a:t>            {{ </a:t>
            </a:r>
            <a:r>
              <a:rPr lang="fr-FR" sz="900" b="0" dirty="0" err="1">
                <a:solidFill>
                  <a:srgbClr val="F39C12"/>
                </a:solidFill>
                <a:effectLst/>
                <a:latin typeface="Consolas" panose="020B0609020204030204" pitchFamily="49" charset="0"/>
              </a:rPr>
              <a:t>marche</a:t>
            </a:r>
            <a:r>
              <a:rPr lang="fr-FR" sz="900" b="0" dirty="0" err="1">
                <a:solidFill>
                  <a:srgbClr val="D5CED9"/>
                </a:solidFill>
                <a:effectLst/>
                <a:latin typeface="Consolas" panose="020B0609020204030204" pitchFamily="49" charset="0"/>
              </a:rPr>
              <a:t>.</a:t>
            </a:r>
            <a:r>
              <a:rPr lang="fr-FR" sz="900" b="0" dirty="0" err="1">
                <a:solidFill>
                  <a:srgbClr val="00E8C6"/>
                </a:solidFill>
                <a:effectLst/>
                <a:latin typeface="Consolas" panose="020B0609020204030204" pitchFamily="49" charset="0"/>
              </a:rPr>
              <a:t>description</a:t>
            </a:r>
            <a:r>
              <a:rPr lang="fr-FR" sz="900" b="0" dirty="0">
                <a:solidFill>
                  <a:srgbClr val="D5CED9"/>
                </a:solidFill>
                <a:effectLst/>
                <a:latin typeface="Consolas" panose="020B0609020204030204" pitchFamily="49" charset="0"/>
              </a:rPr>
              <a:t> }}</a:t>
            </a:r>
          </a:p>
          <a:p>
            <a:r>
              <a:rPr lang="fr-FR" sz="900" b="0" dirty="0">
                <a:solidFill>
                  <a:srgbClr val="D5CED9"/>
                </a:solidFill>
                <a:effectLst/>
                <a:latin typeface="Consolas" panose="020B0609020204030204" pitchFamily="49" charset="0"/>
              </a:rPr>
              <a:t>          &lt;/</a:t>
            </a:r>
            <a:r>
              <a:rPr lang="fr-FR" sz="900" b="0" dirty="0">
                <a:solidFill>
                  <a:srgbClr val="F92672"/>
                </a:solidFill>
                <a:effectLst/>
                <a:latin typeface="Consolas" panose="020B0609020204030204" pitchFamily="49" charset="0"/>
              </a:rPr>
              <a:t>p</a:t>
            </a:r>
            <a:r>
              <a:rPr lang="fr-FR" sz="900" b="0" dirty="0">
                <a:solidFill>
                  <a:srgbClr val="D5CED9"/>
                </a:solidFill>
                <a:effectLst/>
                <a:latin typeface="Consolas" panose="020B0609020204030204" pitchFamily="49" charset="0"/>
              </a:rPr>
              <a:t>&gt;</a:t>
            </a:r>
          </a:p>
          <a:p>
            <a:r>
              <a:rPr lang="fr-FR" sz="900" b="0" dirty="0">
                <a:solidFill>
                  <a:srgbClr val="D5CED9"/>
                </a:solidFill>
                <a:effectLst/>
                <a:latin typeface="Consolas" panose="020B0609020204030204" pitchFamily="49" charset="0"/>
              </a:rPr>
              <a:t>        &lt;/</a:t>
            </a:r>
            <a:r>
              <a:rPr lang="fr-FR" sz="900" b="0" dirty="0">
                <a:solidFill>
                  <a:srgbClr val="F92672"/>
                </a:solidFill>
                <a:effectLst/>
                <a:latin typeface="Consolas" panose="020B0609020204030204" pitchFamily="49" charset="0"/>
              </a:rPr>
              <a:t>div</a:t>
            </a:r>
            <a:r>
              <a:rPr lang="fr-FR" sz="900" b="0" dirty="0">
                <a:solidFill>
                  <a:srgbClr val="D5CED9"/>
                </a:solidFill>
                <a:effectLst/>
                <a:latin typeface="Consolas" panose="020B0609020204030204" pitchFamily="49" charset="0"/>
              </a:rPr>
              <a:t>&gt;</a:t>
            </a:r>
          </a:p>
          <a:p>
            <a:r>
              <a:rPr lang="fr-FR" sz="900" b="0" dirty="0">
                <a:solidFill>
                  <a:srgbClr val="D5CED9"/>
                </a:solidFill>
                <a:effectLst/>
                <a:latin typeface="Consolas" panose="020B0609020204030204" pitchFamily="49" charset="0"/>
              </a:rPr>
              <a:t>        &lt;</a:t>
            </a:r>
            <a:r>
              <a:rPr lang="fr-FR" sz="900" b="0" dirty="0">
                <a:solidFill>
                  <a:srgbClr val="F92672"/>
                </a:solidFill>
                <a:effectLst/>
                <a:latin typeface="Consolas" panose="020B0609020204030204" pitchFamily="49" charset="0"/>
              </a:rPr>
              <a:t>div</a:t>
            </a:r>
            <a:r>
              <a:rPr lang="fr-FR" sz="900" b="0" dirty="0">
                <a:solidFill>
                  <a:srgbClr val="D5CED9"/>
                </a:solidFill>
                <a:effectLst/>
                <a:latin typeface="Consolas" panose="020B0609020204030204" pitchFamily="49" charset="0"/>
              </a:rPr>
              <a:t>&gt;</a:t>
            </a:r>
          </a:p>
          <a:p>
            <a:r>
              <a:rPr lang="fr-FR" sz="900" b="0" dirty="0">
                <a:solidFill>
                  <a:srgbClr val="D5CED9"/>
                </a:solidFill>
                <a:effectLst/>
                <a:latin typeface="Consolas" panose="020B0609020204030204" pitchFamily="49" charset="0"/>
              </a:rPr>
              <a:t>          &lt;</a:t>
            </a:r>
            <a:r>
              <a:rPr lang="fr-FR" sz="900" b="0" dirty="0" err="1">
                <a:solidFill>
                  <a:srgbClr val="F92672"/>
                </a:solidFill>
                <a:effectLst/>
                <a:latin typeface="Consolas" panose="020B0609020204030204" pitchFamily="49" charset="0"/>
              </a:rPr>
              <a:t>button</a:t>
            </a:r>
            <a:r>
              <a:rPr lang="fr-FR" sz="900" b="0" dirty="0">
                <a:solidFill>
                  <a:srgbClr val="D5CED9"/>
                </a:solidFill>
                <a:effectLst/>
                <a:latin typeface="Consolas" panose="020B0609020204030204" pitchFamily="49" charset="0"/>
              </a:rPr>
              <a:t>&gt;</a:t>
            </a:r>
          </a:p>
          <a:p>
            <a:r>
              <a:rPr lang="fr-FR" sz="900" b="0" dirty="0">
                <a:solidFill>
                  <a:srgbClr val="D5CED9"/>
                </a:solidFill>
                <a:effectLst/>
                <a:latin typeface="Consolas" panose="020B0609020204030204" pitchFamily="49" charset="0"/>
              </a:rPr>
              <a:t>            &lt;</a:t>
            </a:r>
            <a:r>
              <a:rPr lang="fr-FR" sz="900" b="0" dirty="0">
                <a:solidFill>
                  <a:srgbClr val="F92672"/>
                </a:solidFill>
                <a:effectLst/>
                <a:latin typeface="Consolas" panose="020B0609020204030204" pitchFamily="49" charset="0"/>
              </a:rPr>
              <a:t>router-</a:t>
            </a:r>
            <a:r>
              <a:rPr lang="fr-FR" sz="900" b="0" dirty="0" err="1">
                <a:solidFill>
                  <a:srgbClr val="F92672"/>
                </a:solidFill>
                <a:effectLst/>
                <a:latin typeface="Consolas" panose="020B0609020204030204" pitchFamily="49" charset="0"/>
              </a:rPr>
              <a:t>link</a:t>
            </a:r>
            <a:r>
              <a:rPr lang="fr-FR" sz="900" b="0" dirty="0">
                <a:solidFill>
                  <a:srgbClr val="D5CED9"/>
                </a:solidFill>
                <a:effectLst/>
                <a:latin typeface="Consolas" panose="020B0609020204030204" pitchFamily="49" charset="0"/>
              </a:rPr>
              <a:t> :</a:t>
            </a:r>
            <a:r>
              <a:rPr lang="fr-FR" sz="900" b="0" dirty="0">
                <a:solidFill>
                  <a:srgbClr val="FFE66D"/>
                </a:solidFill>
                <a:effectLst/>
                <a:latin typeface="Consolas" panose="020B0609020204030204" pitchFamily="49" charset="0"/>
              </a:rPr>
              <a:t>to</a:t>
            </a:r>
            <a:r>
              <a:rPr lang="fr-FR" sz="900" b="0" dirty="0">
                <a:solidFill>
                  <a:srgbClr val="D5CED9"/>
                </a:solidFill>
                <a:effectLst/>
                <a:latin typeface="Consolas" panose="020B0609020204030204" pitchFamily="49" charset="0"/>
              </a:rPr>
              <a:t>=</a:t>
            </a:r>
            <a:r>
              <a:rPr lang="fr-FR" sz="900" b="0" dirty="0">
                <a:solidFill>
                  <a:srgbClr val="96E072"/>
                </a:solidFill>
                <a:effectLst/>
                <a:latin typeface="Consolas" panose="020B0609020204030204" pitchFamily="49" charset="0"/>
              </a:rPr>
              <a:t>"`/inscription/</a:t>
            </a:r>
            <a:r>
              <a:rPr lang="fr-FR" sz="900" b="0" dirty="0">
                <a:solidFill>
                  <a:srgbClr val="F92672"/>
                </a:solidFill>
                <a:effectLst/>
                <a:latin typeface="Consolas" panose="020B0609020204030204" pitchFamily="49" charset="0"/>
              </a:rPr>
              <a:t>${</a:t>
            </a:r>
            <a:r>
              <a:rPr lang="fr-FR" sz="900" b="0" dirty="0">
                <a:solidFill>
                  <a:srgbClr val="F39C12"/>
                </a:solidFill>
                <a:effectLst/>
                <a:latin typeface="Consolas" panose="020B0609020204030204" pitchFamily="49" charset="0"/>
              </a:rPr>
              <a:t>marche</a:t>
            </a:r>
            <a:r>
              <a:rPr lang="fr-FR" sz="900" b="0" dirty="0">
                <a:solidFill>
                  <a:srgbClr val="D5CED9"/>
                </a:solidFill>
                <a:effectLst/>
                <a:latin typeface="Consolas" panose="020B0609020204030204" pitchFamily="49" charset="0"/>
              </a:rPr>
              <a:t>.</a:t>
            </a:r>
            <a:r>
              <a:rPr lang="fr-FR" sz="900" b="0" dirty="0">
                <a:solidFill>
                  <a:srgbClr val="00E8C6"/>
                </a:solidFill>
                <a:effectLst/>
                <a:latin typeface="Consolas" panose="020B0609020204030204" pitchFamily="49" charset="0"/>
              </a:rPr>
              <a:t>id</a:t>
            </a:r>
            <a:r>
              <a:rPr lang="fr-FR" sz="900" b="0" dirty="0">
                <a:solidFill>
                  <a:srgbClr val="F92672"/>
                </a:solidFill>
                <a:effectLst/>
                <a:latin typeface="Consolas" panose="020B0609020204030204" pitchFamily="49" charset="0"/>
              </a:rPr>
              <a:t>}</a:t>
            </a:r>
            <a:r>
              <a:rPr lang="fr-FR" sz="900" b="0" dirty="0">
                <a:solidFill>
                  <a:srgbClr val="96E072"/>
                </a:solidFill>
                <a:effectLst/>
                <a:latin typeface="Consolas" panose="020B0609020204030204" pitchFamily="49" charset="0"/>
              </a:rPr>
              <a:t>`"</a:t>
            </a:r>
            <a:r>
              <a:rPr lang="fr-FR" sz="900" b="0" dirty="0">
                <a:solidFill>
                  <a:srgbClr val="D5CED9"/>
                </a:solidFill>
                <a:effectLst/>
                <a:latin typeface="Consolas" panose="020B0609020204030204" pitchFamily="49" charset="0"/>
              </a:rPr>
              <a:t>&gt;Inscription&lt;/</a:t>
            </a:r>
            <a:r>
              <a:rPr lang="fr-FR" sz="900" b="0" dirty="0">
                <a:solidFill>
                  <a:srgbClr val="F92672"/>
                </a:solidFill>
                <a:effectLst/>
                <a:latin typeface="Consolas" panose="020B0609020204030204" pitchFamily="49" charset="0"/>
              </a:rPr>
              <a:t>router-</a:t>
            </a:r>
            <a:r>
              <a:rPr lang="fr-FR" sz="900" b="0" dirty="0" err="1">
                <a:solidFill>
                  <a:srgbClr val="F92672"/>
                </a:solidFill>
                <a:effectLst/>
                <a:latin typeface="Consolas" panose="020B0609020204030204" pitchFamily="49" charset="0"/>
              </a:rPr>
              <a:t>link</a:t>
            </a:r>
            <a:r>
              <a:rPr lang="fr-FR" sz="900" b="0" dirty="0">
                <a:solidFill>
                  <a:srgbClr val="D5CED9"/>
                </a:solidFill>
                <a:effectLst/>
                <a:latin typeface="Consolas" panose="020B0609020204030204" pitchFamily="49" charset="0"/>
              </a:rPr>
              <a:t>&gt;</a:t>
            </a:r>
          </a:p>
          <a:p>
            <a:r>
              <a:rPr lang="fr-FR" sz="900" b="0" dirty="0">
                <a:solidFill>
                  <a:srgbClr val="D5CED9"/>
                </a:solidFill>
                <a:effectLst/>
                <a:latin typeface="Consolas" panose="020B0609020204030204" pitchFamily="49" charset="0"/>
              </a:rPr>
              <a:t>          &lt;/</a:t>
            </a:r>
            <a:r>
              <a:rPr lang="fr-FR" sz="900" b="0" dirty="0" err="1">
                <a:solidFill>
                  <a:srgbClr val="F92672"/>
                </a:solidFill>
                <a:effectLst/>
                <a:latin typeface="Consolas" panose="020B0609020204030204" pitchFamily="49" charset="0"/>
              </a:rPr>
              <a:t>button</a:t>
            </a:r>
            <a:r>
              <a:rPr lang="fr-FR" sz="900" b="0" dirty="0">
                <a:solidFill>
                  <a:srgbClr val="D5CED9"/>
                </a:solidFill>
                <a:effectLst/>
                <a:latin typeface="Consolas" panose="020B0609020204030204" pitchFamily="49" charset="0"/>
              </a:rPr>
              <a:t>&gt;</a:t>
            </a:r>
          </a:p>
          <a:p>
            <a:r>
              <a:rPr lang="fr-FR" sz="900" b="0" dirty="0">
                <a:solidFill>
                  <a:srgbClr val="D5CED9"/>
                </a:solidFill>
                <a:effectLst/>
                <a:latin typeface="Consolas" panose="020B0609020204030204" pitchFamily="49" charset="0"/>
              </a:rPr>
              <a:t>        &lt;/</a:t>
            </a:r>
            <a:r>
              <a:rPr lang="fr-FR" sz="900" b="0" dirty="0">
                <a:solidFill>
                  <a:srgbClr val="F92672"/>
                </a:solidFill>
                <a:effectLst/>
                <a:latin typeface="Consolas" panose="020B0609020204030204" pitchFamily="49" charset="0"/>
              </a:rPr>
              <a:t>div</a:t>
            </a:r>
            <a:r>
              <a:rPr lang="fr-FR" sz="900" b="0" dirty="0">
                <a:solidFill>
                  <a:srgbClr val="D5CED9"/>
                </a:solidFill>
                <a:effectLst/>
                <a:latin typeface="Consolas" panose="020B0609020204030204" pitchFamily="49" charset="0"/>
              </a:rPr>
              <a:t>&gt;</a:t>
            </a:r>
          </a:p>
          <a:p>
            <a:r>
              <a:rPr lang="fr-FR" sz="900" b="0" dirty="0">
                <a:solidFill>
                  <a:srgbClr val="D5CED9"/>
                </a:solidFill>
                <a:effectLst/>
                <a:latin typeface="Consolas" panose="020B0609020204030204" pitchFamily="49" charset="0"/>
              </a:rPr>
              <a:t>      &lt;/</a:t>
            </a:r>
            <a:r>
              <a:rPr lang="fr-FR" sz="900" b="0" dirty="0">
                <a:solidFill>
                  <a:srgbClr val="F92672"/>
                </a:solidFill>
                <a:effectLst/>
                <a:latin typeface="Consolas" panose="020B0609020204030204" pitchFamily="49" charset="0"/>
              </a:rPr>
              <a:t>div</a:t>
            </a:r>
            <a:r>
              <a:rPr lang="fr-FR" sz="900" b="0" dirty="0">
                <a:solidFill>
                  <a:srgbClr val="D5CED9"/>
                </a:solidFill>
                <a:effectLst/>
                <a:latin typeface="Consolas" panose="020B0609020204030204" pitchFamily="49" charset="0"/>
              </a:rPr>
              <a:t>&gt;</a:t>
            </a:r>
          </a:p>
          <a:p>
            <a:r>
              <a:rPr lang="fr-FR" sz="900" b="0" dirty="0">
                <a:solidFill>
                  <a:srgbClr val="D5CED9"/>
                </a:solidFill>
                <a:effectLst/>
                <a:latin typeface="Consolas" panose="020B0609020204030204" pitchFamily="49" charset="0"/>
              </a:rPr>
              <a:t>    &lt;/</a:t>
            </a:r>
            <a:r>
              <a:rPr lang="fr-FR" sz="900" b="0" dirty="0">
                <a:solidFill>
                  <a:srgbClr val="F92672"/>
                </a:solidFill>
                <a:effectLst/>
                <a:latin typeface="Consolas" panose="020B0609020204030204" pitchFamily="49" charset="0"/>
              </a:rPr>
              <a:t>section</a:t>
            </a:r>
            <a:r>
              <a:rPr lang="fr-FR" sz="900" b="0" dirty="0">
                <a:solidFill>
                  <a:srgbClr val="D5CED9"/>
                </a:solidFill>
                <a:effectLst/>
                <a:latin typeface="Consolas" panose="020B0609020204030204" pitchFamily="49" charset="0"/>
              </a:rPr>
              <a:t>&gt;</a:t>
            </a:r>
          </a:p>
          <a:p>
            <a:r>
              <a:rPr lang="fr-FR" sz="900" b="0" dirty="0">
                <a:solidFill>
                  <a:srgbClr val="D5CED9"/>
                </a:solidFill>
                <a:effectLst/>
                <a:latin typeface="Consolas" panose="020B0609020204030204" pitchFamily="49" charset="0"/>
              </a:rPr>
              <a:t>  &lt;/</a:t>
            </a:r>
            <a:r>
              <a:rPr lang="fr-FR" sz="900" b="0" dirty="0">
                <a:solidFill>
                  <a:srgbClr val="F92672"/>
                </a:solidFill>
                <a:effectLst/>
                <a:latin typeface="Consolas" panose="020B0609020204030204" pitchFamily="49" charset="0"/>
              </a:rPr>
              <a:t>div</a:t>
            </a:r>
            <a:r>
              <a:rPr lang="fr-FR" sz="900" b="0" dirty="0">
                <a:solidFill>
                  <a:srgbClr val="D5CED9"/>
                </a:solidFill>
                <a:effectLst/>
                <a:latin typeface="Consolas" panose="020B0609020204030204" pitchFamily="49" charset="0"/>
              </a:rPr>
              <a:t>&gt;</a:t>
            </a:r>
          </a:p>
          <a:p>
            <a:r>
              <a:rPr lang="fr-FR" sz="900" b="0" dirty="0">
                <a:solidFill>
                  <a:srgbClr val="D5CED9"/>
                </a:solidFill>
                <a:effectLst/>
                <a:latin typeface="Consolas" panose="020B0609020204030204" pitchFamily="49" charset="0"/>
              </a:rPr>
              <a:t>&lt;/</a:t>
            </a:r>
            <a:r>
              <a:rPr lang="fr-FR" sz="900" b="0" dirty="0" err="1">
                <a:solidFill>
                  <a:srgbClr val="F92672"/>
                </a:solidFill>
                <a:effectLst/>
                <a:latin typeface="Consolas" panose="020B0609020204030204" pitchFamily="49" charset="0"/>
              </a:rPr>
              <a:t>template</a:t>
            </a:r>
            <a:r>
              <a:rPr lang="fr-FR" sz="900" b="0" dirty="0">
                <a:solidFill>
                  <a:srgbClr val="D5CED9"/>
                </a:solidFill>
                <a:effectLst/>
                <a:latin typeface="Consolas" panose="020B0609020204030204" pitchFamily="49" charset="0"/>
              </a:rPr>
              <a:t>&gt;</a:t>
            </a:r>
          </a:p>
          <a:p>
            <a:br>
              <a:rPr lang="fr-FR" sz="900" b="0" dirty="0">
                <a:solidFill>
                  <a:srgbClr val="D5CED9"/>
                </a:solidFill>
                <a:effectLst/>
                <a:latin typeface="Consolas" panose="020B0609020204030204" pitchFamily="49" charset="0"/>
              </a:rPr>
            </a:br>
            <a:r>
              <a:rPr lang="fr-FR" sz="900" b="0" dirty="0">
                <a:solidFill>
                  <a:srgbClr val="D5CED9"/>
                </a:solidFill>
                <a:effectLst/>
                <a:latin typeface="Consolas" panose="020B0609020204030204" pitchFamily="49" charset="0"/>
              </a:rPr>
              <a:t>&lt;</a:t>
            </a:r>
            <a:r>
              <a:rPr lang="fr-FR" sz="900" b="0" dirty="0">
                <a:solidFill>
                  <a:srgbClr val="F92672"/>
                </a:solidFill>
                <a:effectLst/>
                <a:latin typeface="Consolas" panose="020B0609020204030204" pitchFamily="49" charset="0"/>
              </a:rPr>
              <a:t>script</a:t>
            </a:r>
            <a:r>
              <a:rPr lang="fr-FR" sz="900" b="0" dirty="0">
                <a:solidFill>
                  <a:srgbClr val="D5CED9"/>
                </a:solidFill>
                <a:effectLst/>
                <a:latin typeface="Consolas" panose="020B0609020204030204" pitchFamily="49" charset="0"/>
              </a:rPr>
              <a:t>&gt;</a:t>
            </a:r>
          </a:p>
          <a:p>
            <a:r>
              <a:rPr lang="fr-FR" sz="900" b="0" dirty="0">
                <a:solidFill>
                  <a:srgbClr val="C74DED"/>
                </a:solidFill>
                <a:effectLst/>
                <a:latin typeface="Consolas" panose="020B0609020204030204" pitchFamily="49" charset="0"/>
              </a:rPr>
              <a:t>export</a:t>
            </a:r>
            <a:r>
              <a:rPr lang="fr-FR" sz="900" b="0" dirty="0">
                <a:solidFill>
                  <a:srgbClr val="D5CED9"/>
                </a:solidFill>
                <a:effectLst/>
                <a:latin typeface="Consolas" panose="020B0609020204030204" pitchFamily="49" charset="0"/>
              </a:rPr>
              <a:t> </a:t>
            </a:r>
            <a:r>
              <a:rPr lang="fr-FR" sz="900" b="0" dirty="0">
                <a:solidFill>
                  <a:srgbClr val="C74DED"/>
                </a:solidFill>
                <a:effectLst/>
                <a:latin typeface="Consolas" panose="020B0609020204030204" pitchFamily="49" charset="0"/>
              </a:rPr>
              <a:t>default</a:t>
            </a:r>
            <a:r>
              <a:rPr lang="fr-FR" sz="900" b="0" dirty="0">
                <a:solidFill>
                  <a:srgbClr val="D5CED9"/>
                </a:solidFill>
                <a:effectLst/>
                <a:latin typeface="Consolas" panose="020B0609020204030204" pitchFamily="49" charset="0"/>
              </a:rPr>
              <a:t> {</a:t>
            </a:r>
          </a:p>
          <a:p>
            <a:r>
              <a:rPr lang="fr-FR" sz="900" b="0" dirty="0">
                <a:solidFill>
                  <a:srgbClr val="D5CED9"/>
                </a:solidFill>
                <a:effectLst/>
                <a:latin typeface="Consolas" panose="020B0609020204030204" pitchFamily="49" charset="0"/>
              </a:rPr>
              <a:t>  </a:t>
            </a:r>
            <a:r>
              <a:rPr lang="fr-FR" sz="900" b="0" dirty="0" err="1">
                <a:solidFill>
                  <a:srgbClr val="D5CED9"/>
                </a:solidFill>
                <a:effectLst/>
                <a:latin typeface="Consolas" panose="020B0609020204030204" pitchFamily="49" charset="0"/>
              </a:rPr>
              <a:t>name</a:t>
            </a:r>
            <a:r>
              <a:rPr lang="fr-FR" sz="900" b="0" dirty="0">
                <a:solidFill>
                  <a:srgbClr val="D5CED9"/>
                </a:solidFill>
                <a:effectLst/>
                <a:latin typeface="Consolas" panose="020B0609020204030204" pitchFamily="49" charset="0"/>
              </a:rPr>
              <a:t>: </a:t>
            </a:r>
            <a:r>
              <a:rPr lang="fr-FR" sz="900" b="0" dirty="0">
                <a:solidFill>
                  <a:srgbClr val="96E072"/>
                </a:solidFill>
                <a:effectLst/>
                <a:latin typeface="Consolas" panose="020B0609020204030204" pitchFamily="49" charset="0"/>
              </a:rPr>
              <a:t>"</a:t>
            </a:r>
            <a:r>
              <a:rPr lang="fr-FR" sz="900" b="0" dirty="0" err="1">
                <a:solidFill>
                  <a:srgbClr val="96E072"/>
                </a:solidFill>
                <a:effectLst/>
                <a:latin typeface="Consolas" panose="020B0609020204030204" pitchFamily="49" charset="0"/>
              </a:rPr>
              <a:t>actualites</a:t>
            </a:r>
            <a:r>
              <a:rPr lang="fr-FR" sz="900" b="0" dirty="0">
                <a:solidFill>
                  <a:srgbClr val="96E072"/>
                </a:solidFill>
                <a:effectLst/>
                <a:latin typeface="Consolas" panose="020B0609020204030204" pitchFamily="49" charset="0"/>
              </a:rPr>
              <a:t>"</a:t>
            </a:r>
            <a:r>
              <a:rPr lang="fr-FR" sz="900" b="0" dirty="0">
                <a:solidFill>
                  <a:srgbClr val="D5CED9"/>
                </a:solidFill>
                <a:effectLst/>
                <a:latin typeface="Consolas" panose="020B0609020204030204" pitchFamily="49" charset="0"/>
              </a:rPr>
              <a:t>,</a:t>
            </a:r>
          </a:p>
          <a:p>
            <a:r>
              <a:rPr lang="fr-FR" sz="900" b="0" dirty="0">
                <a:solidFill>
                  <a:srgbClr val="D5CED9"/>
                </a:solidFill>
                <a:effectLst/>
                <a:latin typeface="Consolas" panose="020B0609020204030204" pitchFamily="49" charset="0"/>
              </a:rPr>
              <a:t>  </a:t>
            </a:r>
            <a:r>
              <a:rPr lang="fr-FR" sz="900" b="0" dirty="0" err="1">
                <a:solidFill>
                  <a:srgbClr val="D5CED9"/>
                </a:solidFill>
                <a:effectLst/>
                <a:latin typeface="Consolas" panose="020B0609020204030204" pitchFamily="49" charset="0"/>
              </a:rPr>
              <a:t>props</a:t>
            </a:r>
            <a:r>
              <a:rPr lang="fr-FR" sz="900" b="0" dirty="0">
                <a:solidFill>
                  <a:srgbClr val="D5CED9"/>
                </a:solidFill>
                <a:effectLst/>
                <a:latin typeface="Consolas" panose="020B0609020204030204" pitchFamily="49" charset="0"/>
              </a:rPr>
              <a:t>: {</a:t>
            </a:r>
          </a:p>
          <a:p>
            <a:r>
              <a:rPr lang="fr-FR" sz="900" b="0" dirty="0">
                <a:solidFill>
                  <a:srgbClr val="D5CED9"/>
                </a:solidFill>
                <a:effectLst/>
                <a:latin typeface="Consolas" panose="020B0609020204030204" pitchFamily="49" charset="0"/>
              </a:rPr>
              <a:t>    marche: </a:t>
            </a:r>
            <a:r>
              <a:rPr lang="fr-FR" sz="900" b="0" dirty="0" err="1">
                <a:solidFill>
                  <a:srgbClr val="EE5D43"/>
                </a:solidFill>
                <a:effectLst/>
                <a:latin typeface="Consolas" panose="020B0609020204030204" pitchFamily="49" charset="0"/>
              </a:rPr>
              <a:t>null</a:t>
            </a:r>
            <a:r>
              <a:rPr lang="fr-FR" sz="900" b="0" dirty="0">
                <a:solidFill>
                  <a:srgbClr val="D5CED9"/>
                </a:solidFill>
                <a:effectLst/>
                <a:latin typeface="Consolas" panose="020B0609020204030204" pitchFamily="49" charset="0"/>
              </a:rPr>
              <a:t>,</a:t>
            </a:r>
          </a:p>
          <a:p>
            <a:r>
              <a:rPr lang="fr-FR" sz="900" b="0" dirty="0">
                <a:solidFill>
                  <a:srgbClr val="D5CED9"/>
                </a:solidFill>
                <a:effectLst/>
                <a:latin typeface="Consolas" panose="020B0609020204030204" pitchFamily="49" charset="0"/>
              </a:rPr>
              <a:t>  },</a:t>
            </a:r>
          </a:p>
          <a:p>
            <a:r>
              <a:rPr lang="fr-FR" sz="900" b="0" dirty="0">
                <a:solidFill>
                  <a:srgbClr val="D5CED9"/>
                </a:solidFill>
                <a:effectLst/>
                <a:latin typeface="Consolas" panose="020B0609020204030204" pitchFamily="49" charset="0"/>
              </a:rPr>
              <a:t>  </a:t>
            </a:r>
            <a:r>
              <a:rPr lang="fr-FR" sz="900" b="0" dirty="0" err="1">
                <a:solidFill>
                  <a:srgbClr val="D5CED9"/>
                </a:solidFill>
                <a:effectLst/>
                <a:latin typeface="Consolas" panose="020B0609020204030204" pitchFamily="49" charset="0"/>
              </a:rPr>
              <a:t>filters</a:t>
            </a:r>
            <a:r>
              <a:rPr lang="fr-FR" sz="900" b="0" dirty="0">
                <a:solidFill>
                  <a:srgbClr val="D5CED9"/>
                </a:solidFill>
                <a:effectLst/>
                <a:latin typeface="Consolas" panose="020B0609020204030204" pitchFamily="49" charset="0"/>
              </a:rPr>
              <a:t> : {</a:t>
            </a:r>
          </a:p>
          <a:p>
            <a:r>
              <a:rPr lang="fr-FR" sz="900" b="0" dirty="0">
                <a:solidFill>
                  <a:srgbClr val="D5CED9"/>
                </a:solidFill>
                <a:effectLst/>
                <a:latin typeface="Consolas" panose="020B0609020204030204" pitchFamily="49" charset="0"/>
              </a:rPr>
              <a:t>    </a:t>
            </a:r>
            <a:r>
              <a:rPr lang="fr-FR" sz="900" b="0" dirty="0">
                <a:solidFill>
                  <a:srgbClr val="FFE66D"/>
                </a:solidFill>
                <a:effectLst/>
                <a:latin typeface="Consolas" panose="020B0609020204030204" pitchFamily="49" charset="0"/>
              </a:rPr>
              <a:t>date</a:t>
            </a:r>
            <a:r>
              <a:rPr lang="fr-FR" sz="900" b="0" dirty="0">
                <a:solidFill>
                  <a:srgbClr val="D5CED9"/>
                </a:solidFill>
                <a:effectLst/>
                <a:latin typeface="Consolas" panose="020B0609020204030204" pitchFamily="49" charset="0"/>
              </a:rPr>
              <a:t>(</a:t>
            </a:r>
            <a:r>
              <a:rPr lang="fr-FR" sz="900" b="0" dirty="0">
                <a:solidFill>
                  <a:srgbClr val="00E8C6"/>
                </a:solidFill>
                <a:effectLst/>
                <a:latin typeface="Consolas" panose="020B0609020204030204" pitchFamily="49" charset="0"/>
              </a:rPr>
              <a:t>valeur</a:t>
            </a:r>
            <a:r>
              <a:rPr lang="fr-FR" sz="900" b="0" dirty="0">
                <a:solidFill>
                  <a:srgbClr val="D5CED9"/>
                </a:solidFill>
                <a:effectLst/>
                <a:latin typeface="Consolas" panose="020B0609020204030204" pitchFamily="49" charset="0"/>
              </a:rPr>
              <a:t>) {</a:t>
            </a:r>
          </a:p>
          <a:p>
            <a:r>
              <a:rPr lang="fr-FR" sz="900" b="0" dirty="0">
                <a:solidFill>
                  <a:srgbClr val="D5CED9"/>
                </a:solidFill>
                <a:effectLst/>
                <a:latin typeface="Consolas" panose="020B0609020204030204" pitchFamily="49" charset="0"/>
              </a:rPr>
              <a:t>      </a:t>
            </a:r>
            <a:r>
              <a:rPr lang="fr-FR" sz="900" b="0" dirty="0">
                <a:solidFill>
                  <a:srgbClr val="C74DED"/>
                </a:solidFill>
                <a:effectLst/>
                <a:latin typeface="Consolas" panose="020B0609020204030204" pitchFamily="49" charset="0"/>
              </a:rPr>
              <a:t>return</a:t>
            </a:r>
            <a:r>
              <a:rPr lang="fr-FR" sz="900" b="0" dirty="0">
                <a:solidFill>
                  <a:srgbClr val="D5CED9"/>
                </a:solidFill>
                <a:effectLst/>
                <a:latin typeface="Consolas" panose="020B0609020204030204" pitchFamily="49" charset="0"/>
              </a:rPr>
              <a:t> </a:t>
            </a:r>
            <a:r>
              <a:rPr lang="fr-FR" sz="900" b="0" dirty="0">
                <a:solidFill>
                  <a:srgbClr val="EE5D43"/>
                </a:solidFill>
                <a:effectLst/>
                <a:latin typeface="Consolas" panose="020B0609020204030204" pitchFamily="49" charset="0"/>
              </a:rPr>
              <a:t>new</a:t>
            </a:r>
            <a:r>
              <a:rPr lang="fr-FR" sz="900" b="0" dirty="0">
                <a:solidFill>
                  <a:srgbClr val="D5CED9"/>
                </a:solidFill>
                <a:effectLst/>
                <a:latin typeface="Consolas" panose="020B0609020204030204" pitchFamily="49" charset="0"/>
              </a:rPr>
              <a:t> </a:t>
            </a:r>
            <a:r>
              <a:rPr lang="fr-FR" sz="900" b="0" dirty="0" err="1">
                <a:solidFill>
                  <a:srgbClr val="EE5D43"/>
                </a:solidFill>
                <a:effectLst/>
                <a:latin typeface="Consolas" panose="020B0609020204030204" pitchFamily="49" charset="0"/>
              </a:rPr>
              <a:t>Intl</a:t>
            </a:r>
            <a:r>
              <a:rPr lang="fr-FR" sz="900" b="0" dirty="0" err="1">
                <a:solidFill>
                  <a:srgbClr val="D5CED9"/>
                </a:solidFill>
                <a:effectLst/>
                <a:latin typeface="Consolas" panose="020B0609020204030204" pitchFamily="49" charset="0"/>
              </a:rPr>
              <a:t>.</a:t>
            </a:r>
            <a:r>
              <a:rPr lang="fr-FR" sz="900" b="0" dirty="0" err="1">
                <a:solidFill>
                  <a:srgbClr val="FFE66D"/>
                </a:solidFill>
                <a:effectLst/>
                <a:latin typeface="Consolas" panose="020B0609020204030204" pitchFamily="49" charset="0"/>
              </a:rPr>
              <a:t>DateTimeFormat</a:t>
            </a:r>
            <a:r>
              <a:rPr lang="fr-FR" sz="900" b="0" dirty="0">
                <a:solidFill>
                  <a:srgbClr val="D5CED9"/>
                </a:solidFill>
                <a:effectLst/>
                <a:latin typeface="Consolas" panose="020B0609020204030204" pitchFamily="49" charset="0"/>
              </a:rPr>
              <a:t>(</a:t>
            </a:r>
            <a:r>
              <a:rPr lang="fr-FR" sz="900" b="0" dirty="0">
                <a:solidFill>
                  <a:srgbClr val="96E072"/>
                </a:solidFill>
                <a:effectLst/>
                <a:latin typeface="Consolas" panose="020B0609020204030204" pitchFamily="49" charset="0"/>
              </a:rPr>
              <a:t>"default"</a:t>
            </a:r>
            <a:r>
              <a:rPr lang="fr-FR" sz="900" b="0" dirty="0">
                <a:solidFill>
                  <a:srgbClr val="D5CED9"/>
                </a:solidFill>
                <a:effectLst/>
                <a:latin typeface="Consolas" panose="020B0609020204030204" pitchFamily="49" charset="0"/>
              </a:rPr>
              <a:t>).</a:t>
            </a:r>
            <a:r>
              <a:rPr lang="fr-FR" sz="900" b="0" dirty="0">
                <a:solidFill>
                  <a:srgbClr val="FFE66D"/>
                </a:solidFill>
                <a:effectLst/>
                <a:latin typeface="Consolas" panose="020B0609020204030204" pitchFamily="49" charset="0"/>
              </a:rPr>
              <a:t>format</a:t>
            </a:r>
            <a:r>
              <a:rPr lang="fr-FR" sz="900" b="0" dirty="0">
                <a:solidFill>
                  <a:srgbClr val="D5CED9"/>
                </a:solidFill>
                <a:effectLst/>
                <a:latin typeface="Consolas" panose="020B0609020204030204" pitchFamily="49" charset="0"/>
              </a:rPr>
              <a:t>(</a:t>
            </a:r>
            <a:r>
              <a:rPr lang="fr-FR" sz="900" b="0" dirty="0">
                <a:solidFill>
                  <a:srgbClr val="EE5D43"/>
                </a:solidFill>
                <a:effectLst/>
                <a:latin typeface="Consolas" panose="020B0609020204030204" pitchFamily="49" charset="0"/>
              </a:rPr>
              <a:t>new</a:t>
            </a:r>
            <a:r>
              <a:rPr lang="fr-FR" sz="900" b="0" dirty="0">
                <a:solidFill>
                  <a:srgbClr val="D5CED9"/>
                </a:solidFill>
                <a:effectLst/>
                <a:latin typeface="Consolas" panose="020B0609020204030204" pitchFamily="49" charset="0"/>
              </a:rPr>
              <a:t> </a:t>
            </a:r>
            <a:r>
              <a:rPr lang="fr-FR" sz="900" b="0" dirty="0">
                <a:solidFill>
                  <a:srgbClr val="EE5D43"/>
                </a:solidFill>
                <a:effectLst/>
                <a:latin typeface="Consolas" panose="020B0609020204030204" pitchFamily="49" charset="0"/>
              </a:rPr>
              <a:t>Date</a:t>
            </a:r>
            <a:r>
              <a:rPr lang="fr-FR" sz="900" b="0" dirty="0">
                <a:solidFill>
                  <a:srgbClr val="D5CED9"/>
                </a:solidFill>
                <a:effectLst/>
                <a:latin typeface="Consolas" panose="020B0609020204030204" pitchFamily="49" charset="0"/>
              </a:rPr>
              <a:t>(</a:t>
            </a:r>
            <a:r>
              <a:rPr lang="fr-FR" sz="900" b="0" dirty="0">
                <a:solidFill>
                  <a:srgbClr val="00E8C6"/>
                </a:solidFill>
                <a:effectLst/>
                <a:latin typeface="Consolas" panose="020B0609020204030204" pitchFamily="49" charset="0"/>
              </a:rPr>
              <a:t>valeur</a:t>
            </a:r>
            <a:r>
              <a:rPr lang="fr-FR" sz="900" b="0" dirty="0">
                <a:solidFill>
                  <a:srgbClr val="D5CED9"/>
                </a:solidFill>
                <a:effectLst/>
                <a:latin typeface="Consolas" panose="020B0609020204030204" pitchFamily="49" charset="0"/>
              </a:rPr>
              <a:t>));</a:t>
            </a:r>
          </a:p>
          <a:p>
            <a:r>
              <a:rPr lang="fr-FR" sz="900" b="0" dirty="0">
                <a:solidFill>
                  <a:srgbClr val="D5CED9"/>
                </a:solidFill>
                <a:effectLst/>
                <a:latin typeface="Consolas" panose="020B0609020204030204" pitchFamily="49" charset="0"/>
              </a:rPr>
              <a:t>    }</a:t>
            </a:r>
          </a:p>
          <a:p>
            <a:r>
              <a:rPr lang="fr-FR" sz="900" b="0" dirty="0">
                <a:solidFill>
                  <a:srgbClr val="D5CED9"/>
                </a:solidFill>
                <a:effectLst/>
                <a:latin typeface="Consolas" panose="020B0609020204030204" pitchFamily="49" charset="0"/>
              </a:rPr>
              <a:t>  }  </a:t>
            </a:r>
          </a:p>
          <a:p>
            <a:r>
              <a:rPr lang="fr-FR" sz="900" b="0" dirty="0">
                <a:solidFill>
                  <a:srgbClr val="D5CED9"/>
                </a:solidFill>
                <a:effectLst/>
                <a:latin typeface="Consolas" panose="020B0609020204030204" pitchFamily="49" charset="0"/>
              </a:rPr>
              <a:t>};</a:t>
            </a:r>
          </a:p>
        </p:txBody>
      </p:sp>
    </p:spTree>
    <p:extLst>
      <p:ext uri="{BB962C8B-B14F-4D97-AF65-F5344CB8AC3E}">
        <p14:creationId xmlns:p14="http://schemas.microsoft.com/office/powerpoint/2010/main" val="18770301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31CDAA-AB04-4C2A-A5A1-25AEEEBB7969}"/>
              </a:ext>
            </a:extLst>
          </p:cNvPr>
          <p:cNvSpPr>
            <a:spLocks noGrp="1"/>
          </p:cNvSpPr>
          <p:nvPr>
            <p:ph type="title"/>
          </p:nvPr>
        </p:nvSpPr>
        <p:spPr>
          <a:xfrm>
            <a:off x="728375" y="366604"/>
            <a:ext cx="10452850" cy="910492"/>
          </a:xfrm>
        </p:spPr>
        <p:txBody>
          <a:bodyPr>
            <a:normAutofit/>
          </a:bodyPr>
          <a:lstStyle/>
          <a:p>
            <a:pPr algn="ctr"/>
            <a:r>
              <a:rPr lang="fr-FR" dirty="0" err="1">
                <a:solidFill>
                  <a:schemeClr val="accent1"/>
                </a:solidFill>
              </a:rPr>
              <a:t>Created</a:t>
            </a:r>
            <a:endParaRPr lang="fr-FR" dirty="0"/>
          </a:p>
        </p:txBody>
      </p:sp>
      <p:sp>
        <p:nvSpPr>
          <p:cNvPr id="7" name="ZoneTexte 6">
            <a:extLst>
              <a:ext uri="{FF2B5EF4-FFF2-40B4-BE49-F238E27FC236}">
                <a16:creationId xmlns:a16="http://schemas.microsoft.com/office/drawing/2014/main" id="{3480FBFF-A4D2-4C54-B662-1AD9B85B3DC8}"/>
              </a:ext>
            </a:extLst>
          </p:cNvPr>
          <p:cNvSpPr txBox="1"/>
          <p:nvPr/>
        </p:nvSpPr>
        <p:spPr>
          <a:xfrm>
            <a:off x="3853927" y="2690336"/>
            <a:ext cx="6094206" cy="1477328"/>
          </a:xfrm>
          <a:prstGeom prst="rect">
            <a:avLst/>
          </a:prstGeom>
          <a:noFill/>
        </p:spPr>
        <p:txBody>
          <a:bodyPr wrap="square">
            <a:spAutoFit/>
          </a:bodyPr>
          <a:lstStyle/>
          <a:p>
            <a:r>
              <a:rPr lang="fr-FR" b="0" dirty="0">
                <a:solidFill>
                  <a:srgbClr val="D5CED9"/>
                </a:solidFill>
                <a:effectLst/>
                <a:latin typeface="Consolas" panose="020B0609020204030204" pitchFamily="49" charset="0"/>
              </a:rPr>
              <a:t>  </a:t>
            </a:r>
            <a:r>
              <a:rPr lang="fr-FR" b="0" dirty="0" err="1">
                <a:solidFill>
                  <a:srgbClr val="FFE66D"/>
                </a:solidFill>
                <a:effectLst/>
                <a:latin typeface="Consolas" panose="020B0609020204030204" pitchFamily="49" charset="0"/>
              </a:rPr>
              <a:t>created</a:t>
            </a:r>
            <a:r>
              <a:rPr lang="fr-FR" b="0" dirty="0">
                <a:solidFill>
                  <a:srgbClr val="D5CED9"/>
                </a:solidFill>
                <a:effectLst/>
                <a:latin typeface="Consolas" panose="020B0609020204030204" pitchFamily="49" charset="0"/>
              </a:rPr>
              <a:t>: </a:t>
            </a:r>
            <a:r>
              <a:rPr lang="fr-FR" b="0" dirty="0">
                <a:solidFill>
                  <a:srgbClr val="C74DED"/>
                </a:solidFill>
                <a:effectLst/>
                <a:latin typeface="Consolas" panose="020B0609020204030204" pitchFamily="49" charset="0"/>
              </a:rPr>
              <a:t>async</a:t>
            </a:r>
            <a:r>
              <a:rPr lang="fr-FR" b="0" dirty="0">
                <a:solidFill>
                  <a:srgbClr val="D5CED9"/>
                </a:solidFill>
                <a:effectLst/>
                <a:latin typeface="Consolas" panose="020B0609020204030204" pitchFamily="49" charset="0"/>
              </a:rPr>
              <a:t> </a:t>
            </a:r>
            <a:r>
              <a:rPr lang="fr-FR" b="0" dirty="0">
                <a:solidFill>
                  <a:srgbClr val="C74DED"/>
                </a:solidFill>
                <a:effectLst/>
                <a:latin typeface="Consolas" panose="020B0609020204030204" pitchFamily="49" charset="0"/>
              </a:rPr>
              <a:t>function</a:t>
            </a:r>
            <a:r>
              <a:rPr lang="fr-FR" b="0" dirty="0">
                <a:solidFill>
                  <a:srgbClr val="D5CED9"/>
                </a:solidFill>
                <a:effectLst/>
                <a:latin typeface="Consolas" panose="020B0609020204030204" pitchFamily="49" charset="0"/>
              </a:rPr>
              <a:t> () {</a:t>
            </a:r>
          </a:p>
          <a:p>
            <a:r>
              <a:rPr lang="fr-FR" b="0" dirty="0">
                <a:solidFill>
                  <a:srgbClr val="D5CED9"/>
                </a:solidFill>
                <a:effectLst/>
                <a:latin typeface="Consolas" panose="020B0609020204030204" pitchFamily="49" charset="0"/>
              </a:rPr>
              <a:t>    </a:t>
            </a:r>
            <a:r>
              <a:rPr lang="fr-FR" b="0" dirty="0" err="1">
                <a:solidFill>
                  <a:srgbClr val="FF00AA"/>
                </a:solidFill>
                <a:effectLst/>
                <a:latin typeface="Consolas" panose="020B0609020204030204" pitchFamily="49" charset="0"/>
              </a:rPr>
              <a:t>this</a:t>
            </a:r>
            <a:r>
              <a:rPr lang="fr-FR" b="0" dirty="0" err="1">
                <a:solidFill>
                  <a:srgbClr val="D5CED9"/>
                </a:solidFill>
                <a:effectLst/>
                <a:latin typeface="Consolas" panose="020B0609020204030204" pitchFamily="49" charset="0"/>
              </a:rPr>
              <a:t>.</a:t>
            </a:r>
            <a:r>
              <a:rPr lang="fr-FR" b="0" dirty="0" err="1">
                <a:solidFill>
                  <a:srgbClr val="FFE66D"/>
                </a:solidFill>
                <a:effectLst/>
                <a:latin typeface="Consolas" panose="020B0609020204030204" pitchFamily="49" charset="0"/>
              </a:rPr>
              <a:t>getprochainMarche</a:t>
            </a:r>
            <a:r>
              <a:rPr lang="fr-FR" b="0" dirty="0">
                <a:solidFill>
                  <a:srgbClr val="D5CED9"/>
                </a:solidFill>
                <a:effectLst/>
                <a:latin typeface="Consolas" panose="020B0609020204030204" pitchFamily="49" charset="0"/>
              </a:rPr>
              <a:t>();</a:t>
            </a:r>
          </a:p>
          <a:p>
            <a:r>
              <a:rPr lang="fr-FR" b="0" dirty="0">
                <a:solidFill>
                  <a:srgbClr val="D5CED9"/>
                </a:solidFill>
                <a:effectLst/>
                <a:latin typeface="Consolas" panose="020B0609020204030204" pitchFamily="49" charset="0"/>
              </a:rPr>
              <a:t>    </a:t>
            </a:r>
            <a:r>
              <a:rPr lang="fr-FR" b="0" dirty="0" err="1">
                <a:solidFill>
                  <a:srgbClr val="C74DED"/>
                </a:solidFill>
                <a:effectLst/>
                <a:latin typeface="Consolas" panose="020B0609020204030204" pitchFamily="49" charset="0"/>
              </a:rPr>
              <a:t>await</a:t>
            </a:r>
            <a:r>
              <a:rPr lang="fr-FR" b="0" dirty="0">
                <a:solidFill>
                  <a:srgbClr val="D5CED9"/>
                </a:solidFill>
                <a:effectLst/>
                <a:latin typeface="Consolas" panose="020B0609020204030204" pitchFamily="49" charset="0"/>
              </a:rPr>
              <a:t> </a:t>
            </a:r>
            <a:r>
              <a:rPr lang="fr-FR" b="0" dirty="0" err="1">
                <a:solidFill>
                  <a:srgbClr val="FF00AA"/>
                </a:solidFill>
                <a:effectLst/>
                <a:latin typeface="Consolas" panose="020B0609020204030204" pitchFamily="49" charset="0"/>
              </a:rPr>
              <a:t>this</a:t>
            </a:r>
            <a:r>
              <a:rPr lang="fr-FR" b="0" dirty="0" err="1">
                <a:solidFill>
                  <a:srgbClr val="D5CED9"/>
                </a:solidFill>
                <a:effectLst/>
                <a:latin typeface="Consolas" panose="020B0609020204030204" pitchFamily="49" charset="0"/>
              </a:rPr>
              <a:t>.</a:t>
            </a:r>
            <a:r>
              <a:rPr lang="fr-FR" b="0" dirty="0" err="1">
                <a:solidFill>
                  <a:srgbClr val="FFE66D"/>
                </a:solidFill>
                <a:effectLst/>
                <a:latin typeface="Consolas" panose="020B0609020204030204" pitchFamily="49" charset="0"/>
              </a:rPr>
              <a:t>getMarcheAVenir</a:t>
            </a:r>
            <a:r>
              <a:rPr lang="fr-FR" b="0" dirty="0">
                <a:solidFill>
                  <a:srgbClr val="D5CED9"/>
                </a:solidFill>
                <a:effectLst/>
                <a:latin typeface="Consolas" panose="020B0609020204030204" pitchFamily="49" charset="0"/>
              </a:rPr>
              <a:t>();</a:t>
            </a:r>
          </a:p>
          <a:p>
            <a:r>
              <a:rPr lang="fr-FR" b="0" dirty="0">
                <a:solidFill>
                  <a:srgbClr val="D5CED9"/>
                </a:solidFill>
                <a:effectLst/>
                <a:latin typeface="Consolas" panose="020B0609020204030204" pitchFamily="49" charset="0"/>
              </a:rPr>
              <a:t>    </a:t>
            </a:r>
            <a:r>
              <a:rPr lang="fr-FR" b="0" dirty="0" err="1">
                <a:solidFill>
                  <a:srgbClr val="C74DED"/>
                </a:solidFill>
                <a:effectLst/>
                <a:latin typeface="Consolas" panose="020B0609020204030204" pitchFamily="49" charset="0"/>
              </a:rPr>
              <a:t>await</a:t>
            </a:r>
            <a:r>
              <a:rPr lang="fr-FR" b="0" dirty="0">
                <a:solidFill>
                  <a:srgbClr val="D5CED9"/>
                </a:solidFill>
                <a:effectLst/>
                <a:latin typeface="Consolas" panose="020B0609020204030204" pitchFamily="49" charset="0"/>
              </a:rPr>
              <a:t> </a:t>
            </a:r>
            <a:r>
              <a:rPr lang="fr-FR" b="0" dirty="0" err="1">
                <a:solidFill>
                  <a:srgbClr val="FF00AA"/>
                </a:solidFill>
                <a:effectLst/>
                <a:latin typeface="Consolas" panose="020B0609020204030204" pitchFamily="49" charset="0"/>
              </a:rPr>
              <a:t>this</a:t>
            </a:r>
            <a:r>
              <a:rPr lang="fr-FR" b="0" dirty="0" err="1">
                <a:solidFill>
                  <a:srgbClr val="D5CED9"/>
                </a:solidFill>
                <a:effectLst/>
                <a:latin typeface="Consolas" panose="020B0609020204030204" pitchFamily="49" charset="0"/>
              </a:rPr>
              <a:t>.</a:t>
            </a:r>
            <a:r>
              <a:rPr lang="fr-FR" b="0" dirty="0" err="1">
                <a:solidFill>
                  <a:srgbClr val="FFE66D"/>
                </a:solidFill>
                <a:effectLst/>
                <a:latin typeface="Consolas" panose="020B0609020204030204" pitchFamily="49" charset="0"/>
              </a:rPr>
              <a:t>getAncienMarche</a:t>
            </a:r>
            <a:r>
              <a:rPr lang="fr-FR" b="0" dirty="0">
                <a:solidFill>
                  <a:srgbClr val="D5CED9"/>
                </a:solidFill>
                <a:effectLst/>
                <a:latin typeface="Consolas" panose="020B0609020204030204" pitchFamily="49" charset="0"/>
              </a:rPr>
              <a:t>();</a:t>
            </a:r>
          </a:p>
          <a:p>
            <a:r>
              <a:rPr lang="fr-FR" b="0" dirty="0">
                <a:solidFill>
                  <a:srgbClr val="D5CED9"/>
                </a:solidFill>
                <a:effectLst/>
                <a:latin typeface="Consolas" panose="020B0609020204030204" pitchFamily="49" charset="0"/>
              </a:rPr>
              <a:t>  },</a:t>
            </a:r>
          </a:p>
        </p:txBody>
      </p:sp>
    </p:spTree>
    <p:extLst>
      <p:ext uri="{BB962C8B-B14F-4D97-AF65-F5344CB8AC3E}">
        <p14:creationId xmlns:p14="http://schemas.microsoft.com/office/powerpoint/2010/main" val="39200379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31CDAA-AB04-4C2A-A5A1-25AEEEBB7969}"/>
              </a:ext>
            </a:extLst>
          </p:cNvPr>
          <p:cNvSpPr>
            <a:spLocks noGrp="1"/>
          </p:cNvSpPr>
          <p:nvPr>
            <p:ph type="title"/>
          </p:nvPr>
        </p:nvSpPr>
        <p:spPr>
          <a:xfrm>
            <a:off x="728375" y="366604"/>
            <a:ext cx="10452850" cy="910492"/>
          </a:xfrm>
        </p:spPr>
        <p:txBody>
          <a:bodyPr>
            <a:normAutofit/>
          </a:bodyPr>
          <a:lstStyle/>
          <a:p>
            <a:pPr algn="ctr"/>
            <a:r>
              <a:rPr lang="fr-FR" dirty="0">
                <a:solidFill>
                  <a:schemeClr val="accent1"/>
                </a:solidFill>
              </a:rPr>
              <a:t>Composant Formulaire / Enfant</a:t>
            </a:r>
            <a:endParaRPr lang="fr-FR" dirty="0"/>
          </a:p>
        </p:txBody>
      </p:sp>
      <p:pic>
        <p:nvPicPr>
          <p:cNvPr id="6" name="Image 5">
            <a:extLst>
              <a:ext uri="{FF2B5EF4-FFF2-40B4-BE49-F238E27FC236}">
                <a16:creationId xmlns:a16="http://schemas.microsoft.com/office/drawing/2014/main" id="{73582121-3222-4374-89F9-7B6F8BA34BC3}"/>
              </a:ext>
            </a:extLst>
          </p:cNvPr>
          <p:cNvPicPr>
            <a:picLocks noChangeAspect="1"/>
          </p:cNvPicPr>
          <p:nvPr/>
        </p:nvPicPr>
        <p:blipFill>
          <a:blip r:embed="rId3"/>
          <a:stretch>
            <a:fillRect/>
          </a:stretch>
        </p:blipFill>
        <p:spPr>
          <a:xfrm>
            <a:off x="589429" y="1373915"/>
            <a:ext cx="6172200" cy="3810000"/>
          </a:xfrm>
          <a:prstGeom prst="rect">
            <a:avLst/>
          </a:prstGeom>
        </p:spPr>
      </p:pic>
      <p:pic>
        <p:nvPicPr>
          <p:cNvPr id="11" name="Image 10">
            <a:extLst>
              <a:ext uri="{FF2B5EF4-FFF2-40B4-BE49-F238E27FC236}">
                <a16:creationId xmlns:a16="http://schemas.microsoft.com/office/drawing/2014/main" id="{02E8946B-B8A6-4524-946B-D08161225C93}"/>
              </a:ext>
            </a:extLst>
          </p:cNvPr>
          <p:cNvPicPr>
            <a:picLocks noChangeAspect="1"/>
          </p:cNvPicPr>
          <p:nvPr/>
        </p:nvPicPr>
        <p:blipFill>
          <a:blip r:embed="rId4"/>
          <a:stretch>
            <a:fillRect/>
          </a:stretch>
        </p:blipFill>
        <p:spPr>
          <a:xfrm>
            <a:off x="7639946" y="1151068"/>
            <a:ext cx="3840263" cy="5168205"/>
          </a:xfrm>
          <a:prstGeom prst="rect">
            <a:avLst/>
          </a:prstGeom>
        </p:spPr>
      </p:pic>
    </p:spTree>
    <p:extLst>
      <p:ext uri="{BB962C8B-B14F-4D97-AF65-F5344CB8AC3E}">
        <p14:creationId xmlns:p14="http://schemas.microsoft.com/office/powerpoint/2010/main" val="4190578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31CDAA-AB04-4C2A-A5A1-25AEEEBB7969}"/>
              </a:ext>
            </a:extLst>
          </p:cNvPr>
          <p:cNvSpPr>
            <a:spLocks noGrp="1"/>
          </p:cNvSpPr>
          <p:nvPr>
            <p:ph type="title"/>
          </p:nvPr>
        </p:nvSpPr>
        <p:spPr>
          <a:xfrm>
            <a:off x="869575" y="463423"/>
            <a:ext cx="10452850" cy="910492"/>
          </a:xfrm>
        </p:spPr>
        <p:txBody>
          <a:bodyPr>
            <a:normAutofit/>
          </a:bodyPr>
          <a:lstStyle/>
          <a:p>
            <a:pPr algn="ctr"/>
            <a:r>
              <a:rPr lang="fr-FR" dirty="0">
                <a:solidFill>
                  <a:schemeClr val="accent1"/>
                </a:solidFill>
              </a:rPr>
              <a:t>Composant Formulaire /Parent</a:t>
            </a:r>
            <a:endParaRPr lang="fr-FR" dirty="0"/>
          </a:p>
        </p:txBody>
      </p:sp>
      <p:sp>
        <p:nvSpPr>
          <p:cNvPr id="7" name="ZoneTexte 6">
            <a:extLst>
              <a:ext uri="{FF2B5EF4-FFF2-40B4-BE49-F238E27FC236}">
                <a16:creationId xmlns:a16="http://schemas.microsoft.com/office/drawing/2014/main" id="{D6A81C6A-079B-4C36-ABF8-8CD529558B6A}"/>
              </a:ext>
            </a:extLst>
          </p:cNvPr>
          <p:cNvSpPr txBox="1"/>
          <p:nvPr/>
        </p:nvSpPr>
        <p:spPr>
          <a:xfrm>
            <a:off x="869574" y="1373915"/>
            <a:ext cx="8037757" cy="369332"/>
          </a:xfrm>
          <a:prstGeom prst="rect">
            <a:avLst/>
          </a:prstGeom>
          <a:noFill/>
        </p:spPr>
        <p:txBody>
          <a:bodyPr wrap="square">
            <a:spAutoFit/>
          </a:bodyPr>
          <a:lstStyle/>
          <a:p>
            <a:r>
              <a:rPr lang="fr-FR" b="0" dirty="0">
                <a:solidFill>
                  <a:srgbClr val="D5CED9"/>
                </a:solidFill>
                <a:effectLst/>
                <a:latin typeface="Consolas" panose="020B0609020204030204" pitchFamily="49" charset="0"/>
              </a:rPr>
              <a:t>&lt;</a:t>
            </a:r>
            <a:r>
              <a:rPr lang="fr-FR" b="0" dirty="0">
                <a:solidFill>
                  <a:srgbClr val="F92672"/>
                </a:solidFill>
                <a:effectLst/>
                <a:latin typeface="Consolas" panose="020B0609020204030204" pitchFamily="49" charset="0"/>
              </a:rPr>
              <a:t>formulaire</a:t>
            </a:r>
            <a:r>
              <a:rPr lang="fr-FR" b="0" dirty="0">
                <a:solidFill>
                  <a:srgbClr val="D5CED9"/>
                </a:solidFill>
                <a:effectLst/>
                <a:latin typeface="Consolas" panose="020B0609020204030204" pitchFamily="49" charset="0"/>
              </a:rPr>
              <a:t> @</a:t>
            </a:r>
            <a:r>
              <a:rPr lang="fr-FR" b="0" dirty="0">
                <a:solidFill>
                  <a:srgbClr val="FFE66D"/>
                </a:solidFill>
                <a:effectLst/>
                <a:latin typeface="Consolas" panose="020B0609020204030204" pitchFamily="49" charset="0"/>
              </a:rPr>
              <a:t>post-marche</a:t>
            </a:r>
            <a:r>
              <a:rPr lang="fr-FR" b="0" dirty="0">
                <a:solidFill>
                  <a:srgbClr val="D5CED9"/>
                </a:solidFill>
                <a:effectLst/>
                <a:latin typeface="Consolas" panose="020B0609020204030204" pitchFamily="49" charset="0"/>
              </a:rPr>
              <a:t>=</a:t>
            </a:r>
            <a:r>
              <a:rPr lang="fr-FR" b="0" dirty="0">
                <a:solidFill>
                  <a:srgbClr val="96E072"/>
                </a:solidFill>
                <a:effectLst/>
                <a:latin typeface="Consolas" panose="020B0609020204030204" pitchFamily="49" charset="0"/>
              </a:rPr>
              <a:t>"</a:t>
            </a:r>
            <a:r>
              <a:rPr lang="fr-FR" b="0" dirty="0">
                <a:solidFill>
                  <a:srgbClr val="00E8C6"/>
                </a:solidFill>
                <a:effectLst/>
                <a:latin typeface="Consolas" panose="020B0609020204030204" pitchFamily="49" charset="0"/>
              </a:rPr>
              <a:t>postMarche</a:t>
            </a:r>
            <a:r>
              <a:rPr lang="fr-FR" b="0" dirty="0">
                <a:solidFill>
                  <a:srgbClr val="96E072"/>
                </a:solidFill>
                <a:effectLst/>
                <a:latin typeface="Consolas" panose="020B0609020204030204" pitchFamily="49" charset="0"/>
              </a:rPr>
              <a:t>"</a:t>
            </a:r>
            <a:r>
              <a:rPr lang="fr-FR" b="0" dirty="0">
                <a:solidFill>
                  <a:srgbClr val="D5CED9"/>
                </a:solidFill>
                <a:effectLst/>
                <a:latin typeface="Consolas" panose="020B0609020204030204" pitchFamily="49" charset="0"/>
              </a:rPr>
              <a:t>&gt;&lt;/</a:t>
            </a:r>
            <a:r>
              <a:rPr lang="fr-FR" b="0" dirty="0">
                <a:solidFill>
                  <a:srgbClr val="F92672"/>
                </a:solidFill>
                <a:effectLst/>
                <a:latin typeface="Consolas" panose="020B0609020204030204" pitchFamily="49" charset="0"/>
              </a:rPr>
              <a:t>formulaire</a:t>
            </a:r>
            <a:r>
              <a:rPr lang="fr-FR" b="0" dirty="0">
                <a:solidFill>
                  <a:srgbClr val="D5CED9"/>
                </a:solidFill>
                <a:effectLst/>
                <a:latin typeface="Consolas" panose="020B0609020204030204" pitchFamily="49" charset="0"/>
              </a:rPr>
              <a:t>&gt;</a:t>
            </a:r>
          </a:p>
        </p:txBody>
      </p:sp>
      <p:sp>
        <p:nvSpPr>
          <p:cNvPr id="8" name="ZoneTexte 7">
            <a:extLst>
              <a:ext uri="{FF2B5EF4-FFF2-40B4-BE49-F238E27FC236}">
                <a16:creationId xmlns:a16="http://schemas.microsoft.com/office/drawing/2014/main" id="{C7D0A10E-E9CE-4E30-BB2A-00383C64B4A6}"/>
              </a:ext>
            </a:extLst>
          </p:cNvPr>
          <p:cNvSpPr txBox="1"/>
          <p:nvPr/>
        </p:nvSpPr>
        <p:spPr>
          <a:xfrm>
            <a:off x="1067696" y="1909151"/>
            <a:ext cx="8926157" cy="4185761"/>
          </a:xfrm>
          <a:prstGeom prst="rect">
            <a:avLst/>
          </a:prstGeom>
          <a:noFill/>
        </p:spPr>
        <p:txBody>
          <a:bodyPr wrap="square">
            <a:spAutoFit/>
          </a:bodyPr>
          <a:lstStyle/>
          <a:p>
            <a:r>
              <a:rPr lang="fr-FR" sz="1400" b="0" dirty="0">
                <a:solidFill>
                  <a:srgbClr val="FFE66D"/>
                </a:solidFill>
                <a:effectLst/>
                <a:latin typeface="Consolas" panose="020B0609020204030204" pitchFamily="49" charset="0"/>
              </a:rPr>
              <a:t>postMarche</a:t>
            </a:r>
            <a:r>
              <a:rPr lang="fr-FR" sz="1400" b="0" dirty="0">
                <a:solidFill>
                  <a:srgbClr val="D5CED9"/>
                </a:solidFill>
                <a:effectLst/>
                <a:latin typeface="Consolas" panose="020B0609020204030204" pitchFamily="49" charset="0"/>
              </a:rPr>
              <a:t>: </a:t>
            </a:r>
            <a:r>
              <a:rPr lang="fr-FR" sz="1400" b="0" dirty="0">
                <a:solidFill>
                  <a:srgbClr val="C74DED"/>
                </a:solidFill>
                <a:effectLst/>
                <a:latin typeface="Consolas" panose="020B0609020204030204" pitchFamily="49" charset="0"/>
              </a:rPr>
              <a:t>async</a:t>
            </a:r>
            <a:r>
              <a:rPr lang="fr-FR" sz="1400" b="0" dirty="0">
                <a:solidFill>
                  <a:srgbClr val="D5CED9"/>
                </a:solidFill>
                <a:effectLst/>
                <a:latin typeface="Consolas" panose="020B0609020204030204" pitchFamily="49" charset="0"/>
              </a:rPr>
              <a:t> </a:t>
            </a:r>
            <a:r>
              <a:rPr lang="fr-FR" sz="1400" b="0" dirty="0">
                <a:solidFill>
                  <a:srgbClr val="C74DED"/>
                </a:solidFill>
                <a:effectLst/>
                <a:latin typeface="Consolas" panose="020B0609020204030204" pitchFamily="49" charset="0"/>
              </a:rPr>
              <a:t>function</a:t>
            </a:r>
            <a:r>
              <a:rPr lang="fr-FR" sz="1400" b="0" dirty="0">
                <a:solidFill>
                  <a:srgbClr val="D5CED9"/>
                </a:solidFill>
                <a:effectLst/>
                <a:latin typeface="Consolas" panose="020B0609020204030204" pitchFamily="49" charset="0"/>
              </a:rPr>
              <a:t> (</a:t>
            </a:r>
            <a:r>
              <a:rPr lang="fr-FR" sz="1400" b="0" dirty="0">
                <a:solidFill>
                  <a:srgbClr val="00E8C6"/>
                </a:solidFill>
                <a:effectLst/>
                <a:latin typeface="Consolas" panose="020B0609020204030204" pitchFamily="49" charset="0"/>
              </a:rPr>
              <a:t>nouveauMarche</a:t>
            </a:r>
            <a:r>
              <a:rPr lang="fr-FR" sz="1400" b="0" dirty="0">
                <a:solidFill>
                  <a:srgbClr val="D5CED9"/>
                </a:solidFill>
                <a:effectLst/>
                <a:latin typeface="Consolas" panose="020B0609020204030204" pitchFamily="49" charset="0"/>
              </a:rPr>
              <a:t>) {</a:t>
            </a:r>
          </a:p>
          <a:p>
            <a:r>
              <a:rPr lang="fr-FR" sz="1400" b="0" dirty="0">
                <a:solidFill>
                  <a:srgbClr val="D5CED9"/>
                </a:solidFill>
                <a:effectLst/>
                <a:latin typeface="Consolas" panose="020B0609020204030204" pitchFamily="49" charset="0"/>
              </a:rPr>
              <a:t>      </a:t>
            </a:r>
            <a:r>
              <a:rPr lang="fr-FR" sz="1400" b="0" dirty="0" err="1">
                <a:solidFill>
                  <a:srgbClr val="C74DED"/>
                </a:solidFill>
                <a:effectLst/>
                <a:latin typeface="Consolas" panose="020B0609020204030204" pitchFamily="49" charset="0"/>
              </a:rPr>
              <a:t>try</a:t>
            </a:r>
            <a:r>
              <a:rPr lang="fr-FR" sz="1400" b="0" dirty="0">
                <a:solidFill>
                  <a:srgbClr val="D5CED9"/>
                </a:solidFill>
                <a:effectLst/>
                <a:latin typeface="Consolas" panose="020B0609020204030204" pitchFamily="49" charset="0"/>
              </a:rPr>
              <a:t> {</a:t>
            </a:r>
          </a:p>
          <a:p>
            <a:r>
              <a:rPr lang="fr-FR" sz="1400" b="0" dirty="0">
                <a:solidFill>
                  <a:srgbClr val="D5CED9"/>
                </a:solidFill>
                <a:effectLst/>
                <a:latin typeface="Consolas" panose="020B0609020204030204" pitchFamily="49" charset="0"/>
              </a:rPr>
              <a:t>        </a:t>
            </a:r>
            <a:r>
              <a:rPr lang="fr-FR" sz="1400" b="0" dirty="0" err="1">
                <a:solidFill>
                  <a:srgbClr val="C74DED"/>
                </a:solidFill>
                <a:effectLst/>
                <a:latin typeface="Consolas" panose="020B0609020204030204" pitchFamily="49" charset="0"/>
              </a:rPr>
              <a:t>await</a:t>
            </a:r>
            <a:r>
              <a:rPr lang="fr-FR" sz="1400" b="0" dirty="0">
                <a:solidFill>
                  <a:srgbClr val="D5CED9"/>
                </a:solidFill>
                <a:effectLst/>
                <a:latin typeface="Consolas" panose="020B0609020204030204" pitchFamily="49" charset="0"/>
              </a:rPr>
              <a:t> </a:t>
            </a:r>
            <a:r>
              <a:rPr lang="fr-FR" sz="1400" b="0" dirty="0" err="1">
                <a:solidFill>
                  <a:srgbClr val="FFE66D"/>
                </a:solidFill>
                <a:effectLst/>
                <a:latin typeface="Consolas" panose="020B0609020204030204" pitchFamily="49" charset="0"/>
              </a:rPr>
              <a:t>fetch</a:t>
            </a:r>
            <a:r>
              <a:rPr lang="fr-FR" sz="1400" b="0" dirty="0">
                <a:solidFill>
                  <a:srgbClr val="D5CED9"/>
                </a:solidFill>
                <a:effectLst/>
                <a:latin typeface="Consolas" panose="020B0609020204030204" pitchFamily="49" charset="0"/>
              </a:rPr>
              <a:t>(</a:t>
            </a:r>
            <a:r>
              <a:rPr lang="fr-FR" sz="1400" b="0" dirty="0">
                <a:solidFill>
                  <a:srgbClr val="96E072"/>
                </a:solidFill>
                <a:effectLst/>
                <a:latin typeface="Consolas" panose="020B0609020204030204" pitchFamily="49" charset="0"/>
              </a:rPr>
              <a:t>"http://localhost:8080/marches"</a:t>
            </a:r>
            <a:r>
              <a:rPr lang="fr-FR" sz="1400" b="0" dirty="0">
                <a:solidFill>
                  <a:srgbClr val="D5CED9"/>
                </a:solidFill>
                <a:effectLst/>
                <a:latin typeface="Consolas" panose="020B0609020204030204" pitchFamily="49" charset="0"/>
              </a:rPr>
              <a:t>, {</a:t>
            </a:r>
          </a:p>
          <a:p>
            <a:r>
              <a:rPr lang="fr-FR" sz="1400" b="0" dirty="0">
                <a:solidFill>
                  <a:srgbClr val="D5CED9"/>
                </a:solidFill>
                <a:effectLst/>
                <a:latin typeface="Consolas" panose="020B0609020204030204" pitchFamily="49" charset="0"/>
              </a:rPr>
              <a:t>          </a:t>
            </a:r>
            <a:r>
              <a:rPr lang="fr-FR" sz="1400" b="0" dirty="0" err="1">
                <a:solidFill>
                  <a:srgbClr val="D5CED9"/>
                </a:solidFill>
                <a:effectLst/>
                <a:latin typeface="Consolas" panose="020B0609020204030204" pitchFamily="49" charset="0"/>
              </a:rPr>
              <a:t>method</a:t>
            </a:r>
            <a:r>
              <a:rPr lang="fr-FR" sz="1400" b="0" dirty="0">
                <a:solidFill>
                  <a:srgbClr val="D5CED9"/>
                </a:solidFill>
                <a:effectLst/>
                <a:latin typeface="Consolas" panose="020B0609020204030204" pitchFamily="49" charset="0"/>
              </a:rPr>
              <a:t>: </a:t>
            </a:r>
            <a:r>
              <a:rPr lang="fr-FR" sz="1400" b="0" dirty="0">
                <a:solidFill>
                  <a:srgbClr val="96E072"/>
                </a:solidFill>
                <a:effectLst/>
                <a:latin typeface="Consolas" panose="020B0609020204030204" pitchFamily="49" charset="0"/>
              </a:rPr>
              <a:t>"post"</a:t>
            </a:r>
            <a:r>
              <a:rPr lang="fr-FR" sz="1400" b="0" dirty="0">
                <a:solidFill>
                  <a:srgbClr val="D5CED9"/>
                </a:solidFill>
                <a:effectLst/>
                <a:latin typeface="Consolas" panose="020B0609020204030204" pitchFamily="49" charset="0"/>
              </a:rPr>
              <a:t>,</a:t>
            </a:r>
          </a:p>
          <a:p>
            <a:r>
              <a:rPr lang="fr-FR" sz="1400" b="0" dirty="0">
                <a:solidFill>
                  <a:srgbClr val="D5CED9"/>
                </a:solidFill>
                <a:effectLst/>
                <a:latin typeface="Consolas" panose="020B0609020204030204" pitchFamily="49" charset="0"/>
              </a:rPr>
              <a:t>          headers: {</a:t>
            </a:r>
          </a:p>
          <a:p>
            <a:r>
              <a:rPr lang="fr-FR" sz="1400" b="0" dirty="0">
                <a:solidFill>
                  <a:srgbClr val="D5CED9"/>
                </a:solidFill>
                <a:effectLst/>
                <a:latin typeface="Consolas" panose="020B0609020204030204" pitchFamily="49" charset="0"/>
              </a:rPr>
              <a:t>            </a:t>
            </a:r>
            <a:r>
              <a:rPr lang="fr-FR" sz="1400" b="0" dirty="0">
                <a:solidFill>
                  <a:srgbClr val="96E072"/>
                </a:solidFill>
                <a:effectLst/>
                <a:latin typeface="Consolas" panose="020B0609020204030204" pitchFamily="49" charset="0"/>
              </a:rPr>
              <a:t>"Content-Type"</a:t>
            </a:r>
            <a:r>
              <a:rPr lang="fr-FR" sz="1400" b="0" dirty="0">
                <a:solidFill>
                  <a:srgbClr val="D5CED9"/>
                </a:solidFill>
                <a:effectLst/>
                <a:latin typeface="Consolas" panose="020B0609020204030204" pitchFamily="49" charset="0"/>
              </a:rPr>
              <a:t>: </a:t>
            </a:r>
            <a:r>
              <a:rPr lang="fr-FR" sz="1400" b="0" dirty="0">
                <a:solidFill>
                  <a:srgbClr val="96E072"/>
                </a:solidFill>
                <a:effectLst/>
                <a:latin typeface="Consolas" panose="020B0609020204030204" pitchFamily="49" charset="0"/>
              </a:rPr>
              <a:t>"application/</a:t>
            </a:r>
            <a:r>
              <a:rPr lang="fr-FR" sz="1400" b="0" dirty="0" err="1">
                <a:solidFill>
                  <a:srgbClr val="96E072"/>
                </a:solidFill>
                <a:effectLst/>
                <a:latin typeface="Consolas" panose="020B0609020204030204" pitchFamily="49" charset="0"/>
              </a:rPr>
              <a:t>json</a:t>
            </a:r>
            <a:r>
              <a:rPr lang="fr-FR" sz="1400" b="0" dirty="0">
                <a:solidFill>
                  <a:srgbClr val="96E072"/>
                </a:solidFill>
                <a:effectLst/>
                <a:latin typeface="Consolas" panose="020B0609020204030204" pitchFamily="49" charset="0"/>
              </a:rPr>
              <a:t>"</a:t>
            </a:r>
            <a:r>
              <a:rPr lang="fr-FR" sz="1400" b="0" dirty="0">
                <a:solidFill>
                  <a:srgbClr val="D5CED9"/>
                </a:solidFill>
                <a:effectLst/>
                <a:latin typeface="Consolas" panose="020B0609020204030204" pitchFamily="49" charset="0"/>
              </a:rPr>
              <a:t>,</a:t>
            </a:r>
          </a:p>
          <a:p>
            <a:r>
              <a:rPr lang="fr-FR" sz="1400" b="0" dirty="0">
                <a:solidFill>
                  <a:srgbClr val="D5CED9"/>
                </a:solidFill>
                <a:effectLst/>
                <a:latin typeface="Consolas" panose="020B0609020204030204" pitchFamily="49" charset="0"/>
              </a:rPr>
              <a:t>          },</a:t>
            </a:r>
          </a:p>
          <a:p>
            <a:r>
              <a:rPr lang="fr-FR" sz="1400" b="0" dirty="0">
                <a:solidFill>
                  <a:srgbClr val="D5CED9"/>
                </a:solidFill>
                <a:effectLst/>
                <a:latin typeface="Consolas" panose="020B0609020204030204" pitchFamily="49" charset="0"/>
              </a:rPr>
              <a:t>          body: </a:t>
            </a:r>
            <a:r>
              <a:rPr lang="fr-FR" sz="1400" b="0" dirty="0" err="1">
                <a:solidFill>
                  <a:srgbClr val="EE5D43"/>
                </a:solidFill>
                <a:effectLst/>
                <a:latin typeface="Consolas" panose="020B0609020204030204" pitchFamily="49" charset="0"/>
              </a:rPr>
              <a:t>JSON</a:t>
            </a:r>
            <a:r>
              <a:rPr lang="fr-FR" sz="1400" b="0" dirty="0" err="1">
                <a:solidFill>
                  <a:srgbClr val="D5CED9"/>
                </a:solidFill>
                <a:effectLst/>
                <a:latin typeface="Consolas" panose="020B0609020204030204" pitchFamily="49" charset="0"/>
              </a:rPr>
              <a:t>.</a:t>
            </a:r>
            <a:r>
              <a:rPr lang="fr-FR" sz="1400" b="0" dirty="0" err="1">
                <a:solidFill>
                  <a:srgbClr val="FFE66D"/>
                </a:solidFill>
                <a:effectLst/>
                <a:latin typeface="Consolas" panose="020B0609020204030204" pitchFamily="49" charset="0"/>
              </a:rPr>
              <a:t>stringify</a:t>
            </a:r>
            <a:r>
              <a:rPr lang="fr-FR" sz="1400" b="0" dirty="0">
                <a:solidFill>
                  <a:srgbClr val="D5CED9"/>
                </a:solidFill>
                <a:effectLst/>
                <a:latin typeface="Consolas" panose="020B0609020204030204" pitchFamily="49" charset="0"/>
              </a:rPr>
              <a:t>({</a:t>
            </a:r>
          </a:p>
          <a:p>
            <a:r>
              <a:rPr lang="fr-FR" sz="1400" b="0" dirty="0">
                <a:solidFill>
                  <a:srgbClr val="D5CED9"/>
                </a:solidFill>
                <a:effectLst/>
                <a:latin typeface="Consolas" panose="020B0609020204030204" pitchFamily="49" charset="0"/>
              </a:rPr>
              <a:t>            nom: </a:t>
            </a:r>
            <a:r>
              <a:rPr lang="fr-FR" sz="1400" b="0" dirty="0" err="1">
                <a:solidFill>
                  <a:srgbClr val="F39C12"/>
                </a:solidFill>
                <a:effectLst/>
                <a:latin typeface="Consolas" panose="020B0609020204030204" pitchFamily="49" charset="0"/>
              </a:rPr>
              <a:t>nouveauMarche</a:t>
            </a:r>
            <a:r>
              <a:rPr lang="fr-FR" sz="1400" b="0" dirty="0" err="1">
                <a:solidFill>
                  <a:srgbClr val="D5CED9"/>
                </a:solidFill>
                <a:effectLst/>
                <a:latin typeface="Consolas" panose="020B0609020204030204" pitchFamily="49" charset="0"/>
              </a:rPr>
              <a:t>.</a:t>
            </a:r>
            <a:r>
              <a:rPr lang="fr-FR" sz="1400" b="0" dirty="0" err="1">
                <a:solidFill>
                  <a:srgbClr val="00E8C6"/>
                </a:solidFill>
                <a:effectLst/>
                <a:latin typeface="Consolas" panose="020B0609020204030204" pitchFamily="49" charset="0"/>
              </a:rPr>
              <a:t>nom</a:t>
            </a:r>
            <a:r>
              <a:rPr lang="fr-FR" sz="1400" b="0" dirty="0">
                <a:solidFill>
                  <a:srgbClr val="D5CED9"/>
                </a:solidFill>
                <a:effectLst/>
                <a:latin typeface="Consolas" panose="020B0609020204030204" pitchFamily="49" charset="0"/>
              </a:rPr>
              <a:t>,</a:t>
            </a:r>
          </a:p>
          <a:p>
            <a:r>
              <a:rPr lang="fr-FR" sz="1400" b="0" dirty="0">
                <a:solidFill>
                  <a:srgbClr val="D5CED9"/>
                </a:solidFill>
                <a:effectLst/>
                <a:latin typeface="Consolas" panose="020B0609020204030204" pitchFamily="49" charset="0"/>
              </a:rPr>
              <a:t>            date: </a:t>
            </a:r>
            <a:r>
              <a:rPr lang="fr-FR" sz="1400" b="0" dirty="0" err="1">
                <a:solidFill>
                  <a:srgbClr val="F39C12"/>
                </a:solidFill>
                <a:effectLst/>
                <a:latin typeface="Consolas" panose="020B0609020204030204" pitchFamily="49" charset="0"/>
              </a:rPr>
              <a:t>nouveauMarche</a:t>
            </a:r>
            <a:r>
              <a:rPr lang="fr-FR" sz="1400" b="0" dirty="0" err="1">
                <a:solidFill>
                  <a:srgbClr val="D5CED9"/>
                </a:solidFill>
                <a:effectLst/>
                <a:latin typeface="Consolas" panose="020B0609020204030204" pitchFamily="49" charset="0"/>
              </a:rPr>
              <a:t>.</a:t>
            </a:r>
            <a:r>
              <a:rPr lang="fr-FR" sz="1400" b="0" dirty="0" err="1">
                <a:solidFill>
                  <a:srgbClr val="00E8C6"/>
                </a:solidFill>
                <a:effectLst/>
                <a:latin typeface="Consolas" panose="020B0609020204030204" pitchFamily="49" charset="0"/>
              </a:rPr>
              <a:t>date</a:t>
            </a:r>
            <a:r>
              <a:rPr lang="fr-FR" sz="1400" b="0" dirty="0">
                <a:solidFill>
                  <a:srgbClr val="D5CED9"/>
                </a:solidFill>
                <a:effectLst/>
                <a:latin typeface="Consolas" panose="020B0609020204030204" pitchFamily="49" charset="0"/>
              </a:rPr>
              <a:t>,</a:t>
            </a:r>
          </a:p>
          <a:p>
            <a:r>
              <a:rPr lang="fr-FR" sz="1400" b="0" dirty="0">
                <a:solidFill>
                  <a:srgbClr val="D5CED9"/>
                </a:solidFill>
                <a:effectLst/>
                <a:latin typeface="Consolas" panose="020B0609020204030204" pitchFamily="49" charset="0"/>
              </a:rPr>
              <a:t>            description: </a:t>
            </a:r>
            <a:r>
              <a:rPr lang="fr-FR" sz="1400" b="0" dirty="0" err="1">
                <a:solidFill>
                  <a:srgbClr val="F39C12"/>
                </a:solidFill>
                <a:effectLst/>
                <a:latin typeface="Consolas" panose="020B0609020204030204" pitchFamily="49" charset="0"/>
              </a:rPr>
              <a:t>nouveauMarche</a:t>
            </a:r>
            <a:r>
              <a:rPr lang="fr-FR" sz="1400" b="0" dirty="0" err="1">
                <a:solidFill>
                  <a:srgbClr val="D5CED9"/>
                </a:solidFill>
                <a:effectLst/>
                <a:latin typeface="Consolas" panose="020B0609020204030204" pitchFamily="49" charset="0"/>
              </a:rPr>
              <a:t>.</a:t>
            </a:r>
            <a:r>
              <a:rPr lang="fr-FR" sz="1400" b="0" dirty="0" err="1">
                <a:solidFill>
                  <a:srgbClr val="00E8C6"/>
                </a:solidFill>
                <a:effectLst/>
                <a:latin typeface="Consolas" panose="020B0609020204030204" pitchFamily="49" charset="0"/>
              </a:rPr>
              <a:t>description</a:t>
            </a:r>
            <a:r>
              <a:rPr lang="fr-FR" sz="1400" b="0" dirty="0">
                <a:solidFill>
                  <a:srgbClr val="D5CED9"/>
                </a:solidFill>
                <a:effectLst/>
                <a:latin typeface="Consolas" panose="020B0609020204030204" pitchFamily="49" charset="0"/>
              </a:rPr>
              <a:t>,</a:t>
            </a:r>
          </a:p>
          <a:p>
            <a:r>
              <a:rPr lang="fr-FR" sz="1400" b="0" dirty="0">
                <a:solidFill>
                  <a:srgbClr val="D5CED9"/>
                </a:solidFill>
                <a:effectLst/>
                <a:latin typeface="Consolas" panose="020B0609020204030204" pitchFamily="49" charset="0"/>
              </a:rPr>
              <a:t>            </a:t>
            </a:r>
            <a:r>
              <a:rPr lang="fr-FR" sz="1400" b="0" dirty="0" err="1">
                <a:solidFill>
                  <a:srgbClr val="D5CED9"/>
                </a:solidFill>
                <a:effectLst/>
                <a:latin typeface="Consolas" panose="020B0609020204030204" pitchFamily="49" charset="0"/>
              </a:rPr>
              <a:t>url_image</a:t>
            </a:r>
            <a:r>
              <a:rPr lang="fr-FR" sz="1400" b="0" dirty="0">
                <a:solidFill>
                  <a:srgbClr val="D5CED9"/>
                </a:solidFill>
                <a:effectLst/>
                <a:latin typeface="Consolas" panose="020B0609020204030204" pitchFamily="49" charset="0"/>
              </a:rPr>
              <a:t>: </a:t>
            </a:r>
            <a:r>
              <a:rPr lang="fr-FR" sz="1400" b="0" dirty="0" err="1">
                <a:solidFill>
                  <a:srgbClr val="F39C12"/>
                </a:solidFill>
                <a:effectLst/>
                <a:latin typeface="Consolas" panose="020B0609020204030204" pitchFamily="49" charset="0"/>
              </a:rPr>
              <a:t>nouveauMarche</a:t>
            </a:r>
            <a:r>
              <a:rPr lang="fr-FR" sz="1400" b="0" dirty="0" err="1">
                <a:solidFill>
                  <a:srgbClr val="D5CED9"/>
                </a:solidFill>
                <a:effectLst/>
                <a:latin typeface="Consolas" panose="020B0609020204030204" pitchFamily="49" charset="0"/>
              </a:rPr>
              <a:t>.</a:t>
            </a:r>
            <a:r>
              <a:rPr lang="fr-FR" sz="1400" b="0" dirty="0" err="1">
                <a:solidFill>
                  <a:srgbClr val="00E8C6"/>
                </a:solidFill>
                <a:effectLst/>
                <a:latin typeface="Consolas" panose="020B0609020204030204" pitchFamily="49" charset="0"/>
              </a:rPr>
              <a:t>image</a:t>
            </a:r>
            <a:r>
              <a:rPr lang="fr-FR" sz="1400" b="0" dirty="0">
                <a:solidFill>
                  <a:srgbClr val="D5CED9"/>
                </a:solidFill>
                <a:effectLst/>
                <a:latin typeface="Consolas" panose="020B0609020204030204" pitchFamily="49" charset="0"/>
              </a:rPr>
              <a:t>,</a:t>
            </a:r>
          </a:p>
          <a:p>
            <a:r>
              <a:rPr lang="fr-FR" sz="1400" b="0" dirty="0">
                <a:solidFill>
                  <a:srgbClr val="D5CED9"/>
                </a:solidFill>
                <a:effectLst/>
                <a:latin typeface="Consolas" panose="020B0609020204030204" pitchFamily="49" charset="0"/>
              </a:rPr>
              <a:t>          }),</a:t>
            </a:r>
          </a:p>
          <a:p>
            <a:r>
              <a:rPr lang="fr-FR" sz="1400" b="0" dirty="0">
                <a:solidFill>
                  <a:srgbClr val="D5CED9"/>
                </a:solidFill>
                <a:effectLst/>
                <a:latin typeface="Consolas" panose="020B0609020204030204" pitchFamily="49" charset="0"/>
              </a:rPr>
              <a:t>        });</a:t>
            </a:r>
          </a:p>
          <a:p>
            <a:r>
              <a:rPr lang="fr-FR" sz="1400" b="0" dirty="0">
                <a:solidFill>
                  <a:srgbClr val="D5CED9"/>
                </a:solidFill>
                <a:effectLst/>
                <a:latin typeface="Consolas" panose="020B0609020204030204" pitchFamily="49" charset="0"/>
              </a:rPr>
              <a:t>        </a:t>
            </a:r>
            <a:r>
              <a:rPr lang="fr-FR" sz="1400" b="0" dirty="0" err="1">
                <a:solidFill>
                  <a:srgbClr val="C74DED"/>
                </a:solidFill>
                <a:effectLst/>
                <a:latin typeface="Consolas" panose="020B0609020204030204" pitchFamily="49" charset="0"/>
              </a:rPr>
              <a:t>await</a:t>
            </a:r>
            <a:r>
              <a:rPr lang="fr-FR" sz="1400" b="0" dirty="0">
                <a:solidFill>
                  <a:srgbClr val="D5CED9"/>
                </a:solidFill>
                <a:effectLst/>
                <a:latin typeface="Consolas" panose="020B0609020204030204" pitchFamily="49" charset="0"/>
              </a:rPr>
              <a:t> </a:t>
            </a:r>
            <a:r>
              <a:rPr lang="fr-FR" sz="1400" b="0" dirty="0" err="1">
                <a:solidFill>
                  <a:srgbClr val="FF00AA"/>
                </a:solidFill>
                <a:effectLst/>
                <a:latin typeface="Consolas" panose="020B0609020204030204" pitchFamily="49" charset="0"/>
              </a:rPr>
              <a:t>this</a:t>
            </a:r>
            <a:r>
              <a:rPr lang="fr-FR" sz="1400" b="0" dirty="0" err="1">
                <a:solidFill>
                  <a:srgbClr val="D5CED9"/>
                </a:solidFill>
                <a:effectLst/>
                <a:latin typeface="Consolas" panose="020B0609020204030204" pitchFamily="49" charset="0"/>
              </a:rPr>
              <a:t>.</a:t>
            </a:r>
            <a:r>
              <a:rPr lang="fr-FR" sz="1400" b="0" dirty="0" err="1">
                <a:solidFill>
                  <a:srgbClr val="FFE66D"/>
                </a:solidFill>
                <a:effectLst/>
                <a:latin typeface="Consolas" panose="020B0609020204030204" pitchFamily="49" charset="0"/>
              </a:rPr>
              <a:t>marcheSauvegarde</a:t>
            </a:r>
            <a:r>
              <a:rPr lang="fr-FR" sz="1400" b="0" dirty="0">
                <a:solidFill>
                  <a:srgbClr val="D5CED9"/>
                </a:solidFill>
                <a:effectLst/>
                <a:latin typeface="Consolas" panose="020B0609020204030204" pitchFamily="49" charset="0"/>
              </a:rPr>
              <a:t>();</a:t>
            </a:r>
          </a:p>
          <a:p>
            <a:r>
              <a:rPr lang="fr-FR" sz="1400" b="0" dirty="0">
                <a:solidFill>
                  <a:srgbClr val="D5CED9"/>
                </a:solidFill>
                <a:effectLst/>
                <a:latin typeface="Consolas" panose="020B0609020204030204" pitchFamily="49" charset="0"/>
              </a:rPr>
              <a:t>      } </a:t>
            </a:r>
            <a:r>
              <a:rPr lang="fr-FR" sz="1400" b="0" dirty="0">
                <a:solidFill>
                  <a:srgbClr val="C74DED"/>
                </a:solidFill>
                <a:effectLst/>
                <a:latin typeface="Consolas" panose="020B0609020204030204" pitchFamily="49" charset="0"/>
              </a:rPr>
              <a:t>catch</a:t>
            </a:r>
            <a:r>
              <a:rPr lang="fr-FR" sz="1400" b="0" dirty="0">
                <a:solidFill>
                  <a:srgbClr val="D5CED9"/>
                </a:solidFill>
                <a:effectLst/>
                <a:latin typeface="Consolas" panose="020B0609020204030204" pitchFamily="49" charset="0"/>
              </a:rPr>
              <a:t> (</a:t>
            </a:r>
            <a:r>
              <a:rPr lang="fr-FR" sz="1400" b="0" dirty="0" err="1">
                <a:solidFill>
                  <a:srgbClr val="00E8C6"/>
                </a:solidFill>
                <a:effectLst/>
                <a:latin typeface="Consolas" panose="020B0609020204030204" pitchFamily="49" charset="0"/>
              </a:rPr>
              <a:t>error</a:t>
            </a:r>
            <a:r>
              <a:rPr lang="fr-FR" sz="1400" b="0" dirty="0">
                <a:solidFill>
                  <a:srgbClr val="D5CED9"/>
                </a:solidFill>
                <a:effectLst/>
                <a:latin typeface="Consolas" panose="020B0609020204030204" pitchFamily="49" charset="0"/>
              </a:rPr>
              <a:t>) {</a:t>
            </a:r>
          </a:p>
          <a:p>
            <a:r>
              <a:rPr lang="fr-FR" sz="1400" b="0" dirty="0">
                <a:solidFill>
                  <a:srgbClr val="D5CED9"/>
                </a:solidFill>
                <a:effectLst/>
                <a:latin typeface="Consolas" panose="020B0609020204030204" pitchFamily="49" charset="0"/>
              </a:rPr>
              <a:t>        </a:t>
            </a:r>
            <a:r>
              <a:rPr lang="fr-FR" sz="1400" b="0" dirty="0" err="1">
                <a:solidFill>
                  <a:srgbClr val="FF00AA"/>
                </a:solidFill>
                <a:effectLst/>
                <a:latin typeface="Consolas" panose="020B0609020204030204" pitchFamily="49" charset="0"/>
              </a:rPr>
              <a:t>this</a:t>
            </a:r>
            <a:r>
              <a:rPr lang="fr-FR" sz="1400" b="0" dirty="0" err="1">
                <a:solidFill>
                  <a:srgbClr val="D5CED9"/>
                </a:solidFill>
                <a:effectLst/>
                <a:latin typeface="Consolas" panose="020B0609020204030204" pitchFamily="49" charset="0"/>
              </a:rPr>
              <a:t>.</a:t>
            </a:r>
            <a:r>
              <a:rPr lang="fr-FR" sz="1400" b="0" dirty="0" err="1">
                <a:solidFill>
                  <a:srgbClr val="00E8C6"/>
                </a:solidFill>
                <a:effectLst/>
                <a:latin typeface="Consolas" panose="020B0609020204030204" pitchFamily="49" charset="0"/>
              </a:rPr>
              <a:t>error</a:t>
            </a:r>
            <a:r>
              <a:rPr lang="fr-FR" sz="1400" b="0" dirty="0">
                <a:solidFill>
                  <a:srgbClr val="D5CED9"/>
                </a:solidFill>
                <a:effectLst/>
                <a:latin typeface="Consolas" panose="020B0609020204030204" pitchFamily="49" charset="0"/>
              </a:rPr>
              <a:t> </a:t>
            </a:r>
            <a:r>
              <a:rPr lang="fr-FR" sz="1400" b="0" dirty="0">
                <a:solidFill>
                  <a:srgbClr val="EE5D43"/>
                </a:solidFill>
                <a:effectLst/>
                <a:latin typeface="Consolas" panose="020B0609020204030204" pitchFamily="49" charset="0"/>
              </a:rPr>
              <a:t>=</a:t>
            </a:r>
            <a:r>
              <a:rPr lang="fr-FR" sz="1400" b="0" dirty="0">
                <a:solidFill>
                  <a:srgbClr val="D5CED9"/>
                </a:solidFill>
                <a:effectLst/>
                <a:latin typeface="Consolas" panose="020B0609020204030204" pitchFamily="49" charset="0"/>
              </a:rPr>
              <a:t> </a:t>
            </a:r>
            <a:r>
              <a:rPr lang="fr-FR" sz="1400" b="0" dirty="0">
                <a:solidFill>
                  <a:srgbClr val="96E072"/>
                </a:solidFill>
                <a:effectLst/>
                <a:latin typeface="Consolas" panose="020B0609020204030204" pitchFamily="49" charset="0"/>
              </a:rPr>
              <a:t>"Une erreur s'est produite"</a:t>
            </a:r>
            <a:r>
              <a:rPr lang="fr-FR" sz="1400" b="0" dirty="0">
                <a:solidFill>
                  <a:srgbClr val="D5CED9"/>
                </a:solidFill>
                <a:effectLst/>
                <a:latin typeface="Consolas" panose="020B0609020204030204" pitchFamily="49" charset="0"/>
              </a:rPr>
              <a:t>;</a:t>
            </a:r>
          </a:p>
          <a:p>
            <a:r>
              <a:rPr lang="fr-FR" sz="1400" b="0" dirty="0">
                <a:solidFill>
                  <a:srgbClr val="D5CED9"/>
                </a:solidFill>
                <a:effectLst/>
                <a:latin typeface="Consolas" panose="020B0609020204030204" pitchFamily="49" charset="0"/>
              </a:rPr>
              <a:t>      }</a:t>
            </a:r>
          </a:p>
          <a:p>
            <a:r>
              <a:rPr lang="fr-FR" sz="1400" b="0" dirty="0">
                <a:solidFill>
                  <a:srgbClr val="D5CED9"/>
                </a:solidFill>
                <a:effectLst/>
                <a:latin typeface="Consolas" panose="020B0609020204030204" pitchFamily="49" charset="0"/>
              </a:rPr>
              <a:t>    },</a:t>
            </a:r>
          </a:p>
        </p:txBody>
      </p:sp>
    </p:spTree>
    <p:extLst>
      <p:ext uri="{BB962C8B-B14F-4D97-AF65-F5344CB8AC3E}">
        <p14:creationId xmlns:p14="http://schemas.microsoft.com/office/powerpoint/2010/main" val="2664407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31CDAA-AB04-4C2A-A5A1-25AEEEBB7969}"/>
              </a:ext>
            </a:extLst>
          </p:cNvPr>
          <p:cNvSpPr>
            <a:spLocks noGrp="1"/>
          </p:cNvSpPr>
          <p:nvPr>
            <p:ph type="title"/>
          </p:nvPr>
        </p:nvSpPr>
        <p:spPr>
          <a:xfrm>
            <a:off x="869575" y="463423"/>
            <a:ext cx="10452850" cy="910492"/>
          </a:xfrm>
        </p:spPr>
        <p:txBody>
          <a:bodyPr>
            <a:normAutofit/>
          </a:bodyPr>
          <a:lstStyle/>
          <a:p>
            <a:pPr algn="ctr"/>
            <a:r>
              <a:rPr lang="fr-FR" dirty="0">
                <a:solidFill>
                  <a:schemeClr val="accent1"/>
                </a:solidFill>
              </a:rPr>
              <a:t>Composant Formulaire /Parent</a:t>
            </a:r>
            <a:endParaRPr lang="fr-FR" dirty="0"/>
          </a:p>
        </p:txBody>
      </p:sp>
      <p:sp>
        <p:nvSpPr>
          <p:cNvPr id="6" name="ZoneTexte 5">
            <a:extLst>
              <a:ext uri="{FF2B5EF4-FFF2-40B4-BE49-F238E27FC236}">
                <a16:creationId xmlns:a16="http://schemas.microsoft.com/office/drawing/2014/main" id="{92400E68-59E9-4B4E-B809-7D9532DDBE27}"/>
              </a:ext>
            </a:extLst>
          </p:cNvPr>
          <p:cNvSpPr txBox="1"/>
          <p:nvPr/>
        </p:nvSpPr>
        <p:spPr>
          <a:xfrm>
            <a:off x="3046997" y="2136339"/>
            <a:ext cx="6093994" cy="2585323"/>
          </a:xfrm>
          <a:prstGeom prst="rect">
            <a:avLst/>
          </a:prstGeom>
          <a:noFill/>
        </p:spPr>
        <p:txBody>
          <a:bodyPr wrap="square">
            <a:spAutoFit/>
          </a:bodyPr>
          <a:lstStyle/>
          <a:p>
            <a:r>
              <a:rPr lang="fr-FR" b="0" dirty="0">
                <a:solidFill>
                  <a:srgbClr val="D5CED9"/>
                </a:solidFill>
                <a:effectLst/>
                <a:latin typeface="Consolas" panose="020B0609020204030204" pitchFamily="49" charset="0"/>
              </a:rPr>
              <a:t>computed: {</a:t>
            </a:r>
          </a:p>
          <a:p>
            <a:r>
              <a:rPr lang="fr-FR" b="0" dirty="0">
                <a:solidFill>
                  <a:srgbClr val="D5CED9"/>
                </a:solidFill>
                <a:effectLst/>
                <a:latin typeface="Consolas" panose="020B0609020204030204" pitchFamily="49" charset="0"/>
              </a:rPr>
              <a:t>    </a:t>
            </a:r>
            <a:r>
              <a:rPr lang="fr-FR" b="0" dirty="0">
                <a:solidFill>
                  <a:srgbClr val="FFE66D"/>
                </a:solidFill>
                <a:effectLst/>
                <a:latin typeface="Consolas" panose="020B0609020204030204" pitchFamily="49" charset="0"/>
              </a:rPr>
              <a:t>disabled</a:t>
            </a:r>
            <a:r>
              <a:rPr lang="fr-FR" b="0" dirty="0">
                <a:solidFill>
                  <a:srgbClr val="D5CED9"/>
                </a:solidFill>
                <a:effectLst/>
                <a:latin typeface="Consolas" panose="020B0609020204030204" pitchFamily="49" charset="0"/>
              </a:rPr>
              <a:t>: </a:t>
            </a:r>
            <a:r>
              <a:rPr lang="fr-FR" b="0" dirty="0">
                <a:solidFill>
                  <a:srgbClr val="C74DED"/>
                </a:solidFill>
                <a:effectLst/>
                <a:latin typeface="Consolas" panose="020B0609020204030204" pitchFamily="49" charset="0"/>
              </a:rPr>
              <a:t>function</a:t>
            </a:r>
            <a:r>
              <a:rPr lang="fr-FR" b="0" dirty="0">
                <a:solidFill>
                  <a:srgbClr val="D5CED9"/>
                </a:solidFill>
                <a:effectLst/>
                <a:latin typeface="Consolas" panose="020B0609020204030204" pitchFamily="49" charset="0"/>
              </a:rPr>
              <a:t> () {</a:t>
            </a:r>
          </a:p>
          <a:p>
            <a:r>
              <a:rPr lang="fr-FR" b="0" dirty="0">
                <a:solidFill>
                  <a:srgbClr val="D5CED9"/>
                </a:solidFill>
                <a:effectLst/>
                <a:latin typeface="Consolas" panose="020B0609020204030204" pitchFamily="49" charset="0"/>
              </a:rPr>
              <a:t>      </a:t>
            </a:r>
            <a:r>
              <a:rPr lang="fr-FR" b="0" dirty="0">
                <a:solidFill>
                  <a:srgbClr val="C74DED"/>
                </a:solidFill>
                <a:effectLst/>
                <a:latin typeface="Consolas" panose="020B0609020204030204" pitchFamily="49" charset="0"/>
              </a:rPr>
              <a:t>return</a:t>
            </a:r>
            <a:r>
              <a:rPr lang="fr-FR" b="0" dirty="0">
                <a:solidFill>
                  <a:srgbClr val="D5CED9"/>
                </a:solidFill>
                <a:effectLst/>
                <a:latin typeface="Consolas" panose="020B0609020204030204" pitchFamily="49" charset="0"/>
              </a:rPr>
              <a:t> (</a:t>
            </a:r>
          </a:p>
          <a:p>
            <a:r>
              <a:rPr lang="fr-FR" b="0" dirty="0">
                <a:solidFill>
                  <a:srgbClr val="D5CED9"/>
                </a:solidFill>
                <a:effectLst/>
                <a:latin typeface="Consolas" panose="020B0609020204030204" pitchFamily="49" charset="0"/>
              </a:rPr>
              <a:t>        </a:t>
            </a:r>
            <a:r>
              <a:rPr lang="fr-FR" b="0" dirty="0" err="1">
                <a:solidFill>
                  <a:srgbClr val="FF00AA"/>
                </a:solidFill>
                <a:effectLst/>
                <a:latin typeface="Consolas" panose="020B0609020204030204" pitchFamily="49" charset="0"/>
              </a:rPr>
              <a:t>this</a:t>
            </a:r>
            <a:r>
              <a:rPr lang="fr-FR" b="0" dirty="0" err="1">
                <a:solidFill>
                  <a:srgbClr val="D5CED9"/>
                </a:solidFill>
                <a:effectLst/>
                <a:latin typeface="Consolas" panose="020B0609020204030204" pitchFamily="49" charset="0"/>
              </a:rPr>
              <a:t>.</a:t>
            </a:r>
            <a:r>
              <a:rPr lang="fr-FR" b="0" dirty="0" err="1">
                <a:solidFill>
                  <a:srgbClr val="00E8C6"/>
                </a:solidFill>
                <a:effectLst/>
                <a:latin typeface="Consolas" panose="020B0609020204030204" pitchFamily="49" charset="0"/>
              </a:rPr>
              <a:t>nouveauMarche</a:t>
            </a:r>
            <a:r>
              <a:rPr lang="fr-FR" b="0" dirty="0" err="1">
                <a:solidFill>
                  <a:srgbClr val="D5CED9"/>
                </a:solidFill>
                <a:effectLst/>
                <a:latin typeface="Consolas" panose="020B0609020204030204" pitchFamily="49" charset="0"/>
              </a:rPr>
              <a:t>.</a:t>
            </a:r>
            <a:r>
              <a:rPr lang="fr-FR" b="0" dirty="0" err="1">
                <a:solidFill>
                  <a:srgbClr val="00E8C6"/>
                </a:solidFill>
                <a:effectLst/>
                <a:latin typeface="Consolas" panose="020B0609020204030204" pitchFamily="49" charset="0"/>
              </a:rPr>
              <a:t>nom</a:t>
            </a:r>
            <a:r>
              <a:rPr lang="fr-FR" b="0" dirty="0">
                <a:solidFill>
                  <a:srgbClr val="D5CED9"/>
                </a:solidFill>
                <a:effectLst/>
                <a:latin typeface="Consolas" panose="020B0609020204030204" pitchFamily="49" charset="0"/>
              </a:rPr>
              <a:t> </a:t>
            </a:r>
            <a:r>
              <a:rPr lang="fr-FR" b="0" dirty="0">
                <a:solidFill>
                  <a:srgbClr val="EE5D43"/>
                </a:solidFill>
                <a:effectLst/>
                <a:latin typeface="Consolas" panose="020B0609020204030204" pitchFamily="49" charset="0"/>
              </a:rPr>
              <a:t>==</a:t>
            </a:r>
            <a:r>
              <a:rPr lang="fr-FR" b="0" dirty="0">
                <a:solidFill>
                  <a:srgbClr val="D5CED9"/>
                </a:solidFill>
                <a:effectLst/>
                <a:latin typeface="Consolas" panose="020B0609020204030204" pitchFamily="49" charset="0"/>
              </a:rPr>
              <a:t> </a:t>
            </a:r>
            <a:r>
              <a:rPr lang="fr-FR" b="0" dirty="0">
                <a:solidFill>
                  <a:srgbClr val="96E072"/>
                </a:solidFill>
                <a:effectLst/>
                <a:latin typeface="Consolas" panose="020B0609020204030204" pitchFamily="49" charset="0"/>
              </a:rPr>
              <a:t>""</a:t>
            </a:r>
            <a:r>
              <a:rPr lang="fr-FR" b="0" dirty="0">
                <a:solidFill>
                  <a:srgbClr val="D5CED9"/>
                </a:solidFill>
                <a:effectLst/>
                <a:latin typeface="Consolas" panose="020B0609020204030204" pitchFamily="49" charset="0"/>
              </a:rPr>
              <a:t> </a:t>
            </a:r>
            <a:r>
              <a:rPr lang="fr-FR" b="0" dirty="0">
                <a:solidFill>
                  <a:srgbClr val="EE5D43"/>
                </a:solidFill>
                <a:effectLst/>
                <a:latin typeface="Consolas" panose="020B0609020204030204" pitchFamily="49" charset="0"/>
              </a:rPr>
              <a:t>||</a:t>
            </a:r>
            <a:endParaRPr lang="fr-FR" b="0" dirty="0">
              <a:solidFill>
                <a:srgbClr val="D5CED9"/>
              </a:solidFill>
              <a:effectLst/>
              <a:latin typeface="Consolas" panose="020B0609020204030204" pitchFamily="49" charset="0"/>
            </a:endParaRPr>
          </a:p>
          <a:p>
            <a:r>
              <a:rPr lang="fr-FR" b="0" dirty="0">
                <a:solidFill>
                  <a:srgbClr val="D5CED9"/>
                </a:solidFill>
                <a:effectLst/>
                <a:latin typeface="Consolas" panose="020B0609020204030204" pitchFamily="49" charset="0"/>
              </a:rPr>
              <a:t>        </a:t>
            </a:r>
            <a:r>
              <a:rPr lang="fr-FR" b="0" dirty="0" err="1">
                <a:solidFill>
                  <a:srgbClr val="FF00AA"/>
                </a:solidFill>
                <a:effectLst/>
                <a:latin typeface="Consolas" panose="020B0609020204030204" pitchFamily="49" charset="0"/>
              </a:rPr>
              <a:t>this</a:t>
            </a:r>
            <a:r>
              <a:rPr lang="fr-FR" b="0" dirty="0" err="1">
                <a:solidFill>
                  <a:srgbClr val="D5CED9"/>
                </a:solidFill>
                <a:effectLst/>
                <a:latin typeface="Consolas" panose="020B0609020204030204" pitchFamily="49" charset="0"/>
              </a:rPr>
              <a:t>.</a:t>
            </a:r>
            <a:r>
              <a:rPr lang="fr-FR" b="0" dirty="0" err="1">
                <a:solidFill>
                  <a:srgbClr val="00E8C6"/>
                </a:solidFill>
                <a:effectLst/>
                <a:latin typeface="Consolas" panose="020B0609020204030204" pitchFamily="49" charset="0"/>
              </a:rPr>
              <a:t>nouveauMarche</a:t>
            </a:r>
            <a:r>
              <a:rPr lang="fr-FR" b="0" dirty="0" err="1">
                <a:solidFill>
                  <a:srgbClr val="D5CED9"/>
                </a:solidFill>
                <a:effectLst/>
                <a:latin typeface="Consolas" panose="020B0609020204030204" pitchFamily="49" charset="0"/>
              </a:rPr>
              <a:t>.</a:t>
            </a:r>
            <a:r>
              <a:rPr lang="fr-FR" b="0" dirty="0" err="1">
                <a:solidFill>
                  <a:srgbClr val="00E8C6"/>
                </a:solidFill>
                <a:effectLst/>
                <a:latin typeface="Consolas" panose="020B0609020204030204" pitchFamily="49" charset="0"/>
              </a:rPr>
              <a:t>date</a:t>
            </a:r>
            <a:r>
              <a:rPr lang="fr-FR" b="0" dirty="0">
                <a:solidFill>
                  <a:srgbClr val="D5CED9"/>
                </a:solidFill>
                <a:effectLst/>
                <a:latin typeface="Consolas" panose="020B0609020204030204" pitchFamily="49" charset="0"/>
              </a:rPr>
              <a:t> </a:t>
            </a:r>
            <a:r>
              <a:rPr lang="fr-FR" b="0" dirty="0">
                <a:solidFill>
                  <a:srgbClr val="EE5D43"/>
                </a:solidFill>
                <a:effectLst/>
                <a:latin typeface="Consolas" panose="020B0609020204030204" pitchFamily="49" charset="0"/>
              </a:rPr>
              <a:t>==</a:t>
            </a:r>
            <a:r>
              <a:rPr lang="fr-FR" b="0" dirty="0">
                <a:solidFill>
                  <a:srgbClr val="D5CED9"/>
                </a:solidFill>
                <a:effectLst/>
                <a:latin typeface="Consolas" panose="020B0609020204030204" pitchFamily="49" charset="0"/>
              </a:rPr>
              <a:t> </a:t>
            </a:r>
            <a:r>
              <a:rPr lang="fr-FR" b="0" dirty="0">
                <a:solidFill>
                  <a:srgbClr val="96E072"/>
                </a:solidFill>
                <a:effectLst/>
                <a:latin typeface="Consolas" panose="020B0609020204030204" pitchFamily="49" charset="0"/>
              </a:rPr>
              <a:t>""</a:t>
            </a:r>
            <a:r>
              <a:rPr lang="fr-FR" b="0" dirty="0">
                <a:solidFill>
                  <a:srgbClr val="D5CED9"/>
                </a:solidFill>
                <a:effectLst/>
                <a:latin typeface="Consolas" panose="020B0609020204030204" pitchFamily="49" charset="0"/>
              </a:rPr>
              <a:t> </a:t>
            </a:r>
            <a:r>
              <a:rPr lang="fr-FR" b="0" dirty="0">
                <a:solidFill>
                  <a:srgbClr val="EE5D43"/>
                </a:solidFill>
                <a:effectLst/>
                <a:latin typeface="Consolas" panose="020B0609020204030204" pitchFamily="49" charset="0"/>
              </a:rPr>
              <a:t>||</a:t>
            </a:r>
            <a:endParaRPr lang="fr-FR" b="0" dirty="0">
              <a:solidFill>
                <a:srgbClr val="D5CED9"/>
              </a:solidFill>
              <a:effectLst/>
              <a:latin typeface="Consolas" panose="020B0609020204030204" pitchFamily="49" charset="0"/>
            </a:endParaRPr>
          </a:p>
          <a:p>
            <a:r>
              <a:rPr lang="fr-FR" b="0" dirty="0">
                <a:solidFill>
                  <a:srgbClr val="D5CED9"/>
                </a:solidFill>
                <a:effectLst/>
                <a:latin typeface="Consolas" panose="020B0609020204030204" pitchFamily="49" charset="0"/>
              </a:rPr>
              <a:t>        </a:t>
            </a:r>
            <a:r>
              <a:rPr lang="fr-FR" b="0" dirty="0" err="1">
                <a:solidFill>
                  <a:srgbClr val="FF00AA"/>
                </a:solidFill>
                <a:effectLst/>
                <a:latin typeface="Consolas" panose="020B0609020204030204" pitchFamily="49" charset="0"/>
              </a:rPr>
              <a:t>this</a:t>
            </a:r>
            <a:r>
              <a:rPr lang="fr-FR" b="0" dirty="0" err="1">
                <a:solidFill>
                  <a:srgbClr val="D5CED9"/>
                </a:solidFill>
                <a:effectLst/>
                <a:latin typeface="Consolas" panose="020B0609020204030204" pitchFamily="49" charset="0"/>
              </a:rPr>
              <a:t>.</a:t>
            </a:r>
            <a:r>
              <a:rPr lang="fr-FR" b="0" dirty="0" err="1">
                <a:solidFill>
                  <a:srgbClr val="00E8C6"/>
                </a:solidFill>
                <a:effectLst/>
                <a:latin typeface="Consolas" panose="020B0609020204030204" pitchFamily="49" charset="0"/>
              </a:rPr>
              <a:t>nouveauMarche</a:t>
            </a:r>
            <a:r>
              <a:rPr lang="fr-FR" b="0" dirty="0" err="1">
                <a:solidFill>
                  <a:srgbClr val="D5CED9"/>
                </a:solidFill>
                <a:effectLst/>
                <a:latin typeface="Consolas" panose="020B0609020204030204" pitchFamily="49" charset="0"/>
              </a:rPr>
              <a:t>.</a:t>
            </a:r>
            <a:r>
              <a:rPr lang="fr-FR" b="0" dirty="0" err="1">
                <a:solidFill>
                  <a:srgbClr val="00E8C6"/>
                </a:solidFill>
                <a:effectLst/>
                <a:latin typeface="Consolas" panose="020B0609020204030204" pitchFamily="49" charset="0"/>
              </a:rPr>
              <a:t>description</a:t>
            </a:r>
            <a:r>
              <a:rPr lang="fr-FR" b="0" dirty="0">
                <a:solidFill>
                  <a:srgbClr val="D5CED9"/>
                </a:solidFill>
                <a:effectLst/>
                <a:latin typeface="Consolas" panose="020B0609020204030204" pitchFamily="49" charset="0"/>
              </a:rPr>
              <a:t> </a:t>
            </a:r>
            <a:r>
              <a:rPr lang="fr-FR" b="0" dirty="0">
                <a:solidFill>
                  <a:srgbClr val="EE5D43"/>
                </a:solidFill>
                <a:effectLst/>
                <a:latin typeface="Consolas" panose="020B0609020204030204" pitchFamily="49" charset="0"/>
              </a:rPr>
              <a:t>==</a:t>
            </a:r>
            <a:r>
              <a:rPr lang="fr-FR" b="0" dirty="0">
                <a:solidFill>
                  <a:srgbClr val="D5CED9"/>
                </a:solidFill>
                <a:effectLst/>
                <a:latin typeface="Consolas" panose="020B0609020204030204" pitchFamily="49" charset="0"/>
              </a:rPr>
              <a:t> </a:t>
            </a:r>
            <a:r>
              <a:rPr lang="fr-FR" b="0" dirty="0">
                <a:solidFill>
                  <a:srgbClr val="96E072"/>
                </a:solidFill>
                <a:effectLst/>
                <a:latin typeface="Consolas" panose="020B0609020204030204" pitchFamily="49" charset="0"/>
              </a:rPr>
              <a:t>""</a:t>
            </a:r>
            <a:r>
              <a:rPr lang="fr-FR" b="0" dirty="0">
                <a:solidFill>
                  <a:srgbClr val="D5CED9"/>
                </a:solidFill>
                <a:effectLst/>
                <a:latin typeface="Consolas" panose="020B0609020204030204" pitchFamily="49" charset="0"/>
              </a:rPr>
              <a:t> </a:t>
            </a:r>
            <a:r>
              <a:rPr lang="fr-FR" b="0" dirty="0">
                <a:solidFill>
                  <a:srgbClr val="EE5D43"/>
                </a:solidFill>
                <a:effectLst/>
                <a:latin typeface="Consolas" panose="020B0609020204030204" pitchFamily="49" charset="0"/>
              </a:rPr>
              <a:t>||</a:t>
            </a:r>
            <a:endParaRPr lang="fr-FR" b="0" dirty="0">
              <a:solidFill>
                <a:srgbClr val="D5CED9"/>
              </a:solidFill>
              <a:effectLst/>
              <a:latin typeface="Consolas" panose="020B0609020204030204" pitchFamily="49" charset="0"/>
            </a:endParaRPr>
          </a:p>
          <a:p>
            <a:r>
              <a:rPr lang="fr-FR" b="0" dirty="0">
                <a:solidFill>
                  <a:srgbClr val="D5CED9"/>
                </a:solidFill>
                <a:effectLst/>
                <a:latin typeface="Consolas" panose="020B0609020204030204" pitchFamily="49" charset="0"/>
              </a:rPr>
              <a:t>        </a:t>
            </a:r>
            <a:r>
              <a:rPr lang="fr-FR" b="0" dirty="0" err="1">
                <a:solidFill>
                  <a:srgbClr val="FF00AA"/>
                </a:solidFill>
                <a:effectLst/>
                <a:latin typeface="Consolas" panose="020B0609020204030204" pitchFamily="49" charset="0"/>
              </a:rPr>
              <a:t>this</a:t>
            </a:r>
            <a:r>
              <a:rPr lang="fr-FR" b="0" dirty="0" err="1">
                <a:solidFill>
                  <a:srgbClr val="D5CED9"/>
                </a:solidFill>
                <a:effectLst/>
                <a:latin typeface="Consolas" panose="020B0609020204030204" pitchFamily="49" charset="0"/>
              </a:rPr>
              <a:t>.</a:t>
            </a:r>
            <a:r>
              <a:rPr lang="fr-FR" b="0" dirty="0" err="1">
                <a:solidFill>
                  <a:srgbClr val="00E8C6"/>
                </a:solidFill>
                <a:effectLst/>
                <a:latin typeface="Consolas" panose="020B0609020204030204" pitchFamily="49" charset="0"/>
              </a:rPr>
              <a:t>nouveauMarche</a:t>
            </a:r>
            <a:r>
              <a:rPr lang="fr-FR" b="0" dirty="0" err="1">
                <a:solidFill>
                  <a:srgbClr val="D5CED9"/>
                </a:solidFill>
                <a:effectLst/>
                <a:latin typeface="Consolas" panose="020B0609020204030204" pitchFamily="49" charset="0"/>
              </a:rPr>
              <a:t>.</a:t>
            </a:r>
            <a:r>
              <a:rPr lang="fr-FR" b="0" dirty="0" err="1">
                <a:solidFill>
                  <a:srgbClr val="00E8C6"/>
                </a:solidFill>
                <a:effectLst/>
                <a:latin typeface="Consolas" panose="020B0609020204030204" pitchFamily="49" charset="0"/>
              </a:rPr>
              <a:t>image</a:t>
            </a:r>
            <a:r>
              <a:rPr lang="fr-FR" b="0" dirty="0">
                <a:solidFill>
                  <a:srgbClr val="D5CED9"/>
                </a:solidFill>
                <a:effectLst/>
                <a:latin typeface="Consolas" panose="020B0609020204030204" pitchFamily="49" charset="0"/>
              </a:rPr>
              <a:t> </a:t>
            </a:r>
            <a:r>
              <a:rPr lang="fr-FR" b="0" dirty="0">
                <a:solidFill>
                  <a:srgbClr val="EE5D43"/>
                </a:solidFill>
                <a:effectLst/>
                <a:latin typeface="Consolas" panose="020B0609020204030204" pitchFamily="49" charset="0"/>
              </a:rPr>
              <a:t>==</a:t>
            </a:r>
            <a:r>
              <a:rPr lang="fr-FR" b="0" dirty="0">
                <a:solidFill>
                  <a:srgbClr val="D5CED9"/>
                </a:solidFill>
                <a:effectLst/>
                <a:latin typeface="Consolas" panose="020B0609020204030204" pitchFamily="49" charset="0"/>
              </a:rPr>
              <a:t> </a:t>
            </a:r>
            <a:r>
              <a:rPr lang="fr-FR" b="0" dirty="0">
                <a:solidFill>
                  <a:srgbClr val="96E072"/>
                </a:solidFill>
                <a:effectLst/>
                <a:latin typeface="Consolas" panose="020B0609020204030204" pitchFamily="49" charset="0"/>
              </a:rPr>
              <a:t>""</a:t>
            </a:r>
            <a:endParaRPr lang="fr-FR" b="0" dirty="0">
              <a:solidFill>
                <a:srgbClr val="D5CED9"/>
              </a:solidFill>
              <a:effectLst/>
              <a:latin typeface="Consolas" panose="020B0609020204030204" pitchFamily="49" charset="0"/>
            </a:endParaRPr>
          </a:p>
          <a:p>
            <a:r>
              <a:rPr lang="fr-FR" b="0" dirty="0">
                <a:solidFill>
                  <a:srgbClr val="D5CED9"/>
                </a:solidFill>
                <a:effectLst/>
                <a:latin typeface="Consolas" panose="020B0609020204030204" pitchFamily="49" charset="0"/>
              </a:rPr>
              <a:t>      );</a:t>
            </a:r>
          </a:p>
          <a:p>
            <a:r>
              <a:rPr lang="fr-FR" b="0" dirty="0">
                <a:solidFill>
                  <a:srgbClr val="D5CED9"/>
                </a:solidFill>
                <a:effectLst/>
                <a:latin typeface="Consolas" panose="020B0609020204030204" pitchFamily="49" charset="0"/>
              </a:rPr>
              <a:t>    },</a:t>
            </a:r>
          </a:p>
        </p:txBody>
      </p:sp>
    </p:spTree>
    <p:extLst>
      <p:ext uri="{BB962C8B-B14F-4D97-AF65-F5344CB8AC3E}">
        <p14:creationId xmlns:p14="http://schemas.microsoft.com/office/powerpoint/2010/main" val="25821558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38EA12-6DEC-4327-A688-4002D8E932C7}"/>
              </a:ext>
            </a:extLst>
          </p:cNvPr>
          <p:cNvSpPr>
            <a:spLocks noGrp="1"/>
          </p:cNvSpPr>
          <p:nvPr>
            <p:ph type="title"/>
          </p:nvPr>
        </p:nvSpPr>
        <p:spPr>
          <a:xfrm>
            <a:off x="1556271" y="1033579"/>
            <a:ext cx="10452850" cy="182035"/>
          </a:xfrm>
        </p:spPr>
        <p:txBody>
          <a:bodyPr>
            <a:normAutofit fontScale="90000"/>
          </a:bodyPr>
          <a:lstStyle/>
          <a:p>
            <a:r>
              <a:rPr lang="fr-FR" dirty="0"/>
              <a:t>Recherche à partir d’un site anglophone</a:t>
            </a:r>
            <a:br>
              <a:rPr lang="fr-FR" dirty="0"/>
            </a:br>
            <a:endParaRPr lang="fr-FR" dirty="0"/>
          </a:p>
        </p:txBody>
      </p:sp>
      <p:pic>
        <p:nvPicPr>
          <p:cNvPr id="5" name="Image 4">
            <a:extLst>
              <a:ext uri="{FF2B5EF4-FFF2-40B4-BE49-F238E27FC236}">
                <a16:creationId xmlns:a16="http://schemas.microsoft.com/office/drawing/2014/main" id="{2404A443-F609-4ABA-9255-532F683DC555}"/>
              </a:ext>
            </a:extLst>
          </p:cNvPr>
          <p:cNvPicPr>
            <a:picLocks noChangeAspect="1"/>
          </p:cNvPicPr>
          <p:nvPr/>
        </p:nvPicPr>
        <p:blipFill>
          <a:blip r:embed="rId3"/>
          <a:stretch>
            <a:fillRect/>
          </a:stretch>
        </p:blipFill>
        <p:spPr>
          <a:xfrm>
            <a:off x="3194630" y="1033579"/>
            <a:ext cx="6207554" cy="5168807"/>
          </a:xfrm>
          <a:prstGeom prst="rect">
            <a:avLst/>
          </a:prstGeom>
        </p:spPr>
      </p:pic>
    </p:spTree>
    <p:extLst>
      <p:ext uri="{BB962C8B-B14F-4D97-AF65-F5344CB8AC3E}">
        <p14:creationId xmlns:p14="http://schemas.microsoft.com/office/powerpoint/2010/main" val="4731537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re 27">
            <a:extLst>
              <a:ext uri="{FF2B5EF4-FFF2-40B4-BE49-F238E27FC236}">
                <a16:creationId xmlns:a16="http://schemas.microsoft.com/office/drawing/2014/main" id="{4988F789-C14D-C841-BDEB-8ACF77377239}"/>
              </a:ext>
            </a:extLst>
          </p:cNvPr>
          <p:cNvSpPr>
            <a:spLocks noGrp="1"/>
          </p:cNvSpPr>
          <p:nvPr>
            <p:ph type="title"/>
          </p:nvPr>
        </p:nvSpPr>
        <p:spPr/>
        <p:txBody>
          <a:bodyPr rtlCol="0"/>
          <a:lstStyle/>
          <a:p>
            <a:pPr rtl="0"/>
            <a:r>
              <a:rPr lang="fr-FR" dirty="0"/>
              <a:t>Synthèse et conclusion FRONT-END</a:t>
            </a:r>
          </a:p>
        </p:txBody>
      </p:sp>
      <p:sp>
        <p:nvSpPr>
          <p:cNvPr id="2" name="ZoneTexte 1">
            <a:extLst>
              <a:ext uri="{FF2B5EF4-FFF2-40B4-BE49-F238E27FC236}">
                <a16:creationId xmlns:a16="http://schemas.microsoft.com/office/drawing/2014/main" id="{C9D3371A-7550-4E7A-A588-7E31175B91B2}"/>
              </a:ext>
            </a:extLst>
          </p:cNvPr>
          <p:cNvSpPr txBox="1"/>
          <p:nvPr/>
        </p:nvSpPr>
        <p:spPr>
          <a:xfrm>
            <a:off x="491274" y="655783"/>
            <a:ext cx="5375563" cy="5324535"/>
          </a:xfrm>
          <a:prstGeom prst="rect">
            <a:avLst/>
          </a:prstGeom>
          <a:noFill/>
        </p:spPr>
        <p:txBody>
          <a:bodyPr wrap="square" rtlCol="0">
            <a:spAutoFit/>
          </a:bodyPr>
          <a:lstStyle/>
          <a:p>
            <a:pPr algn="l"/>
            <a:endParaRPr lang="fr-FR" sz="2000" b="1" dirty="0"/>
          </a:p>
          <a:p>
            <a:pPr algn="l"/>
            <a:r>
              <a:rPr lang="fr-FR" sz="2000" b="1" dirty="0"/>
              <a:t>Respect du cahier des charges : </a:t>
            </a:r>
          </a:p>
          <a:p>
            <a:pPr algn="l"/>
            <a:endParaRPr lang="fr-FR" sz="2000" dirty="0"/>
          </a:p>
          <a:p>
            <a:pPr algn="l"/>
            <a:r>
              <a:rPr lang="fr-FR" sz="2000" dirty="0"/>
              <a:t>Toutes les pages et fonctionnalités ont été mise en place lors de la création du projet </a:t>
            </a:r>
          </a:p>
          <a:p>
            <a:pPr algn="l"/>
            <a:r>
              <a:rPr lang="fr-FR" sz="2000" dirty="0"/>
              <a:t>Page d’accueil avec la liste des nouveaux et anciens marchés</a:t>
            </a:r>
          </a:p>
          <a:p>
            <a:pPr algn="l"/>
            <a:r>
              <a:rPr lang="fr-FR" sz="2000" dirty="0"/>
              <a:t>La création et fonctionnement du formulaire d’ajout d’un marché</a:t>
            </a:r>
          </a:p>
          <a:p>
            <a:pPr algn="l"/>
            <a:r>
              <a:rPr lang="fr-FR" sz="2000" dirty="0"/>
              <a:t>Les pages d’inscription et de validation</a:t>
            </a:r>
          </a:p>
          <a:p>
            <a:pPr algn="l"/>
            <a:endParaRPr lang="fr-FR" sz="2000" b="1" dirty="0"/>
          </a:p>
          <a:p>
            <a:pPr algn="l"/>
            <a:endParaRPr lang="fr-FR" sz="2000" b="1" dirty="0"/>
          </a:p>
          <a:p>
            <a:pPr algn="l"/>
            <a:r>
              <a:rPr lang="fr-FR" sz="2000" b="1" dirty="0"/>
              <a:t>Satisfactions /difficultés :</a:t>
            </a:r>
          </a:p>
          <a:p>
            <a:pPr algn="l"/>
            <a:endParaRPr lang="fr-FR" sz="2000" dirty="0"/>
          </a:p>
          <a:p>
            <a:pPr algn="l"/>
            <a:r>
              <a:rPr lang="fr-FR" sz="2000" dirty="0"/>
              <a:t>Difficulté : Dynamisation de la section accueil </a:t>
            </a:r>
          </a:p>
          <a:p>
            <a:pPr algn="l"/>
            <a:r>
              <a:rPr lang="fr-FR" sz="2000" dirty="0"/>
              <a:t>Satisfaction : Dynamisation de toutes les données (</a:t>
            </a:r>
            <a:r>
              <a:rPr lang="fr-FR" sz="2000" dirty="0" err="1"/>
              <a:t>menu,footer</a:t>
            </a:r>
            <a:r>
              <a:rPr lang="fr-FR" sz="2000" dirty="0"/>
              <a:t>)</a:t>
            </a:r>
            <a:endParaRPr lang="fr-FR" dirty="0"/>
          </a:p>
        </p:txBody>
      </p:sp>
    </p:spTree>
    <p:extLst>
      <p:ext uri="{BB962C8B-B14F-4D97-AF65-F5344CB8AC3E}">
        <p14:creationId xmlns:p14="http://schemas.microsoft.com/office/powerpoint/2010/main" val="19298096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A5D03B2-E619-46F9-BCD9-06BDADC0D350}"/>
              </a:ext>
            </a:extLst>
          </p:cNvPr>
          <p:cNvSpPr>
            <a:spLocks noGrp="1"/>
          </p:cNvSpPr>
          <p:nvPr>
            <p:ph type="title"/>
          </p:nvPr>
        </p:nvSpPr>
        <p:spPr/>
        <p:txBody>
          <a:bodyPr/>
          <a:lstStyle/>
          <a:p>
            <a:r>
              <a:rPr lang="fr-FR" dirty="0"/>
              <a:t>Schéma de Workflow détaillé</a:t>
            </a:r>
          </a:p>
        </p:txBody>
      </p:sp>
      <p:pic>
        <p:nvPicPr>
          <p:cNvPr id="6" name="Image 5">
            <a:extLst>
              <a:ext uri="{FF2B5EF4-FFF2-40B4-BE49-F238E27FC236}">
                <a16:creationId xmlns:a16="http://schemas.microsoft.com/office/drawing/2014/main" id="{19AC5A32-EA68-41F6-8C39-7685B94D54F3}"/>
              </a:ext>
            </a:extLst>
          </p:cNvPr>
          <p:cNvPicPr>
            <a:picLocks noChangeAspect="1"/>
          </p:cNvPicPr>
          <p:nvPr/>
        </p:nvPicPr>
        <p:blipFill>
          <a:blip r:embed="rId3"/>
          <a:stretch>
            <a:fillRect/>
          </a:stretch>
        </p:blipFill>
        <p:spPr>
          <a:xfrm>
            <a:off x="6695476" y="407075"/>
            <a:ext cx="5216826" cy="6158753"/>
          </a:xfrm>
          <a:prstGeom prst="rect">
            <a:avLst/>
          </a:prstGeom>
        </p:spPr>
      </p:pic>
    </p:spTree>
    <p:extLst>
      <p:ext uri="{BB962C8B-B14F-4D97-AF65-F5344CB8AC3E}">
        <p14:creationId xmlns:p14="http://schemas.microsoft.com/office/powerpoint/2010/main" val="2390717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d’image 7">
            <a:extLst>
              <a:ext uri="{FF2B5EF4-FFF2-40B4-BE49-F238E27FC236}">
                <a16:creationId xmlns:a16="http://schemas.microsoft.com/office/drawing/2014/main" id="{A09F623E-2819-2D41-ADE0-C7B64EF0EC4F}"/>
              </a:ext>
            </a:extLst>
          </p:cNvPr>
          <p:cNvPicPr>
            <a:picLocks noGrp="1" noChangeAspect="1"/>
          </p:cNvPicPr>
          <p:nvPr>
            <p:ph type="pic" sz="quarter" idx="13"/>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a:off x="4673600" y="-1"/>
            <a:ext cx="7518400" cy="6858001"/>
          </a:xfrm>
        </p:spPr>
      </p:pic>
      <p:sp>
        <p:nvSpPr>
          <p:cNvPr id="4" name="Titre 2">
            <a:extLst>
              <a:ext uri="{FF2B5EF4-FFF2-40B4-BE49-F238E27FC236}">
                <a16:creationId xmlns:a16="http://schemas.microsoft.com/office/drawing/2014/main" id="{8CFDA31D-B82E-44EA-88D1-51F2E7B6C219}"/>
              </a:ext>
            </a:extLst>
          </p:cNvPr>
          <p:cNvSpPr txBox="1">
            <a:spLocks/>
          </p:cNvSpPr>
          <p:nvPr/>
        </p:nvSpPr>
        <p:spPr>
          <a:xfrm>
            <a:off x="447356" y="512617"/>
            <a:ext cx="6932499" cy="84974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800" kern="1200" spc="-50" baseline="0">
                <a:solidFill>
                  <a:schemeClr val="bg1"/>
                </a:solidFill>
                <a:latin typeface="+mj-lt"/>
                <a:ea typeface="+mj-ea"/>
                <a:cs typeface="+mj-cs"/>
              </a:defRPr>
            </a:lvl1pPr>
          </a:lstStyle>
          <a:p>
            <a:pPr algn="ctr">
              <a:buClr>
                <a:schemeClr val="accent1"/>
              </a:buClr>
            </a:pPr>
            <a:r>
              <a:rPr lang="fr-FR" sz="5400" dirty="0">
                <a:solidFill>
                  <a:schemeClr val="accent1"/>
                </a:solidFill>
              </a:rPr>
              <a:t>BACK-END</a:t>
            </a:r>
          </a:p>
        </p:txBody>
      </p:sp>
      <p:sp>
        <p:nvSpPr>
          <p:cNvPr id="9" name="ZoneTexte 8">
            <a:extLst>
              <a:ext uri="{FF2B5EF4-FFF2-40B4-BE49-F238E27FC236}">
                <a16:creationId xmlns:a16="http://schemas.microsoft.com/office/drawing/2014/main" id="{9B57FDEC-9164-47E6-AA36-E32E9972D97C}"/>
              </a:ext>
            </a:extLst>
          </p:cNvPr>
          <p:cNvSpPr txBox="1"/>
          <p:nvPr/>
        </p:nvSpPr>
        <p:spPr>
          <a:xfrm>
            <a:off x="630077" y="2027379"/>
            <a:ext cx="4994867" cy="2677656"/>
          </a:xfrm>
          <a:prstGeom prst="rect">
            <a:avLst/>
          </a:prstGeom>
          <a:noFill/>
        </p:spPr>
        <p:txBody>
          <a:bodyPr wrap="square" rtlCol="0">
            <a:spAutoFit/>
          </a:bodyPr>
          <a:lstStyle/>
          <a:p>
            <a:pPr marL="285753" indent="-285753">
              <a:buClr>
                <a:schemeClr val="accent1"/>
              </a:buClr>
              <a:buFont typeface="Arial" panose="020B0604020202020204" pitchFamily="34" charset="0"/>
              <a:buChar char="•"/>
            </a:pPr>
            <a:r>
              <a:rPr lang="fr-FR" sz="4400" dirty="0">
                <a:solidFill>
                  <a:schemeClr val="bg1"/>
                </a:solidFill>
              </a:rPr>
              <a:t>La base de données</a:t>
            </a:r>
          </a:p>
          <a:p>
            <a:pPr marL="285753" indent="-285753">
              <a:buFont typeface="Arial" panose="020B0604020202020204" pitchFamily="34" charset="0"/>
              <a:buChar char="•"/>
            </a:pPr>
            <a:endParaRPr lang="fr-FR" sz="4400" dirty="0">
              <a:solidFill>
                <a:schemeClr val="bg1"/>
              </a:solidFill>
            </a:endParaRPr>
          </a:p>
          <a:p>
            <a:pPr marL="285753" indent="-285753">
              <a:buClr>
                <a:schemeClr val="accent1"/>
              </a:buClr>
              <a:buFont typeface="Arial" panose="020B0604020202020204" pitchFamily="34" charset="0"/>
              <a:buChar char="•"/>
            </a:pPr>
            <a:r>
              <a:rPr lang="fr-FR" sz="4400" dirty="0">
                <a:solidFill>
                  <a:schemeClr val="bg1"/>
                </a:solidFill>
              </a:rPr>
              <a:t>Le serveur</a:t>
            </a:r>
          </a:p>
          <a:p>
            <a:pPr>
              <a:buClr>
                <a:schemeClr val="accent1"/>
              </a:buClr>
            </a:pPr>
            <a:br>
              <a:rPr lang="fr-FR" dirty="0">
                <a:solidFill>
                  <a:schemeClr val="bg1"/>
                </a:solidFill>
              </a:rPr>
            </a:br>
            <a:endParaRPr lang="fr-FR" dirty="0">
              <a:solidFill>
                <a:schemeClr val="bg1"/>
              </a:solidFill>
            </a:endParaRPr>
          </a:p>
        </p:txBody>
      </p:sp>
    </p:spTree>
    <p:extLst>
      <p:ext uri="{BB962C8B-B14F-4D97-AF65-F5344CB8AC3E}">
        <p14:creationId xmlns:p14="http://schemas.microsoft.com/office/powerpoint/2010/main" val="2585748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d’image 7">
            <a:extLst>
              <a:ext uri="{FF2B5EF4-FFF2-40B4-BE49-F238E27FC236}">
                <a16:creationId xmlns:a16="http://schemas.microsoft.com/office/drawing/2014/main" id="{A09F623E-2819-2D41-ADE0-C7B64EF0EC4F}"/>
              </a:ext>
            </a:extLst>
          </p:cNvPr>
          <p:cNvPicPr>
            <a:picLocks noGrp="1" noChangeAspect="1"/>
          </p:cNvPicPr>
          <p:nvPr>
            <p:ph type="pic" sz="quarter" idx="13"/>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a:off x="4673600" y="-1"/>
            <a:ext cx="7518400" cy="6858001"/>
          </a:xfrm>
        </p:spPr>
      </p:pic>
      <p:sp>
        <p:nvSpPr>
          <p:cNvPr id="4" name="Titre 2">
            <a:extLst>
              <a:ext uri="{FF2B5EF4-FFF2-40B4-BE49-F238E27FC236}">
                <a16:creationId xmlns:a16="http://schemas.microsoft.com/office/drawing/2014/main" id="{8CFDA31D-B82E-44EA-88D1-51F2E7B6C219}"/>
              </a:ext>
            </a:extLst>
          </p:cNvPr>
          <p:cNvSpPr txBox="1">
            <a:spLocks/>
          </p:cNvSpPr>
          <p:nvPr/>
        </p:nvSpPr>
        <p:spPr>
          <a:xfrm>
            <a:off x="428883" y="703382"/>
            <a:ext cx="6932499" cy="849745"/>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800" kern="1200" spc="-50" baseline="0">
                <a:solidFill>
                  <a:schemeClr val="bg1"/>
                </a:solidFill>
                <a:latin typeface="+mj-lt"/>
                <a:ea typeface="+mj-ea"/>
                <a:cs typeface="+mj-cs"/>
              </a:defRPr>
            </a:lvl1pPr>
          </a:lstStyle>
          <a:p>
            <a:pPr>
              <a:buClr>
                <a:schemeClr val="accent1"/>
              </a:buClr>
            </a:pPr>
            <a:r>
              <a:rPr lang="fr-FR" sz="4000" dirty="0">
                <a:solidFill>
                  <a:schemeClr val="accent1"/>
                </a:solidFill>
              </a:rPr>
              <a:t>Contexte de réalisation du projet présenté</a:t>
            </a:r>
          </a:p>
        </p:txBody>
      </p:sp>
      <p:sp>
        <p:nvSpPr>
          <p:cNvPr id="9" name="ZoneTexte 8">
            <a:extLst>
              <a:ext uri="{FF2B5EF4-FFF2-40B4-BE49-F238E27FC236}">
                <a16:creationId xmlns:a16="http://schemas.microsoft.com/office/drawing/2014/main" id="{9B57FDEC-9164-47E6-AA36-E32E9972D97C}"/>
              </a:ext>
            </a:extLst>
          </p:cNvPr>
          <p:cNvSpPr txBox="1"/>
          <p:nvPr/>
        </p:nvSpPr>
        <p:spPr>
          <a:xfrm>
            <a:off x="1025236" y="1874980"/>
            <a:ext cx="3860800" cy="3816429"/>
          </a:xfrm>
          <a:prstGeom prst="rect">
            <a:avLst/>
          </a:prstGeom>
          <a:noFill/>
        </p:spPr>
        <p:txBody>
          <a:bodyPr wrap="square" rtlCol="0">
            <a:spAutoFit/>
          </a:bodyPr>
          <a:lstStyle/>
          <a:p>
            <a:pPr marL="285753" indent="-285753">
              <a:buClr>
                <a:schemeClr val="accent1"/>
              </a:buClr>
              <a:buFont typeface="Arial" panose="020B0604020202020204" pitchFamily="34" charset="0"/>
              <a:buChar char="•"/>
            </a:pPr>
            <a:r>
              <a:rPr lang="fr-FR" sz="2800" dirty="0">
                <a:solidFill>
                  <a:schemeClr val="bg1"/>
                </a:solidFill>
              </a:rPr>
              <a:t>Cahier des charges</a:t>
            </a:r>
          </a:p>
          <a:p>
            <a:pPr marL="285753" indent="-285753">
              <a:buFont typeface="Arial" panose="020B0604020202020204" pitchFamily="34" charset="0"/>
              <a:buChar char="•"/>
            </a:pPr>
            <a:endParaRPr lang="fr-FR" sz="2800" dirty="0">
              <a:solidFill>
                <a:schemeClr val="bg1"/>
              </a:solidFill>
            </a:endParaRPr>
          </a:p>
          <a:p>
            <a:pPr marL="285753" indent="-285753">
              <a:buClr>
                <a:schemeClr val="accent1"/>
              </a:buClr>
              <a:buFont typeface="Arial" panose="020B0604020202020204" pitchFamily="34" charset="0"/>
              <a:buChar char="•"/>
            </a:pPr>
            <a:r>
              <a:rPr lang="fr-FR" sz="2800" dirty="0">
                <a:solidFill>
                  <a:schemeClr val="bg1"/>
                </a:solidFill>
              </a:rPr>
              <a:t>Environnement Humain</a:t>
            </a:r>
          </a:p>
          <a:p>
            <a:pPr marL="285753" indent="-285753">
              <a:buClr>
                <a:schemeClr val="accent1"/>
              </a:buClr>
              <a:buFont typeface="Arial" panose="020B0604020202020204" pitchFamily="34" charset="0"/>
              <a:buChar char="•"/>
            </a:pPr>
            <a:endParaRPr lang="fr-FR" sz="2800" dirty="0">
              <a:solidFill>
                <a:schemeClr val="bg1"/>
              </a:solidFill>
            </a:endParaRPr>
          </a:p>
          <a:p>
            <a:pPr marL="285753" indent="-285753">
              <a:buClr>
                <a:schemeClr val="accent1"/>
              </a:buClr>
              <a:buFont typeface="Arial" panose="020B0604020202020204" pitchFamily="34" charset="0"/>
              <a:buChar char="•"/>
            </a:pPr>
            <a:r>
              <a:rPr lang="fr-FR" sz="2800" dirty="0">
                <a:solidFill>
                  <a:schemeClr val="bg1"/>
                </a:solidFill>
              </a:rPr>
              <a:t>Environnement Technique</a:t>
            </a:r>
          </a:p>
          <a:p>
            <a:pPr marL="285753" indent="-285753">
              <a:buClr>
                <a:schemeClr val="accent1"/>
              </a:buClr>
              <a:buFont typeface="Arial" panose="020B0604020202020204" pitchFamily="34" charset="0"/>
              <a:buChar char="•"/>
            </a:pPr>
            <a:endParaRPr lang="fr-FR" sz="2800" dirty="0">
              <a:solidFill>
                <a:schemeClr val="bg1"/>
              </a:solidFill>
            </a:endParaRPr>
          </a:p>
          <a:p>
            <a:pPr marL="285753" indent="-285753">
              <a:buClr>
                <a:schemeClr val="accent1"/>
              </a:buClr>
              <a:buFont typeface="Arial" panose="020B0604020202020204" pitchFamily="34" charset="0"/>
              <a:buChar char="•"/>
            </a:pPr>
            <a:r>
              <a:rPr lang="fr-FR" sz="2800" dirty="0">
                <a:solidFill>
                  <a:schemeClr val="bg1"/>
                </a:solidFill>
              </a:rPr>
              <a:t>Schéma de principe</a:t>
            </a:r>
            <a:br>
              <a:rPr lang="fr-FR" dirty="0">
                <a:solidFill>
                  <a:schemeClr val="bg1"/>
                </a:solidFill>
              </a:rPr>
            </a:br>
            <a:endParaRPr lang="fr-FR" dirty="0">
              <a:solidFill>
                <a:schemeClr val="bg1"/>
              </a:solidFill>
            </a:endParaRPr>
          </a:p>
        </p:txBody>
      </p:sp>
    </p:spTree>
    <p:extLst>
      <p:ext uri="{BB962C8B-B14F-4D97-AF65-F5344CB8AC3E}">
        <p14:creationId xmlns:p14="http://schemas.microsoft.com/office/powerpoint/2010/main" val="25153300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C0FEB38D-85AD-EB41-9EC1-E966F44AB085}"/>
              </a:ext>
            </a:extLst>
          </p:cNvPr>
          <p:cNvSpPr>
            <a:spLocks noGrp="1"/>
          </p:cNvSpPr>
          <p:nvPr>
            <p:ph type="title"/>
          </p:nvPr>
        </p:nvSpPr>
        <p:spPr>
          <a:xfrm>
            <a:off x="868624" y="1873143"/>
            <a:ext cx="5227376" cy="727700"/>
          </a:xfrm>
        </p:spPr>
        <p:txBody>
          <a:bodyPr rtlCol="0">
            <a:noAutofit/>
          </a:bodyPr>
          <a:lstStyle/>
          <a:p>
            <a:pPr rtl="0"/>
            <a:r>
              <a:rPr lang="fr-FR" sz="3200" dirty="0"/>
              <a:t>Marché aux puces de GrosVille</a:t>
            </a:r>
            <a:br>
              <a:rPr lang="fr-FR" sz="3200" dirty="0"/>
            </a:br>
            <a:r>
              <a:rPr lang="fr-FR" sz="3200" dirty="0"/>
              <a:t>La base de données</a:t>
            </a:r>
          </a:p>
        </p:txBody>
      </p:sp>
      <p:sp>
        <p:nvSpPr>
          <p:cNvPr id="11" name="Espace réservé du texte 2">
            <a:extLst>
              <a:ext uri="{FF2B5EF4-FFF2-40B4-BE49-F238E27FC236}">
                <a16:creationId xmlns:a16="http://schemas.microsoft.com/office/drawing/2014/main" id="{64D4B10F-ADAA-B74F-8461-59D7CAF3C4EF}"/>
              </a:ext>
            </a:extLst>
          </p:cNvPr>
          <p:cNvSpPr>
            <a:spLocks noGrp="1"/>
          </p:cNvSpPr>
          <p:nvPr>
            <p:ph type="body" idx="1"/>
          </p:nvPr>
        </p:nvSpPr>
        <p:spPr>
          <a:xfrm>
            <a:off x="868623" y="3001818"/>
            <a:ext cx="5227377" cy="1906471"/>
          </a:xfrm>
        </p:spPr>
        <p:txBody>
          <a:bodyPr rtlCol="0">
            <a:normAutofit fontScale="77500" lnSpcReduction="20000"/>
          </a:bodyPr>
          <a:lstStyle/>
          <a:p>
            <a:pPr algn="ctr" rtl="0"/>
            <a:r>
              <a:rPr lang="fr-FR" sz="3200" dirty="0">
                <a:solidFill>
                  <a:schemeClr val="accent1"/>
                </a:solidFill>
              </a:rPr>
              <a:t>Choix du type de database</a:t>
            </a:r>
          </a:p>
          <a:p>
            <a:pPr algn="ctr" rtl="0"/>
            <a:r>
              <a:rPr lang="fr-FR" sz="3200" dirty="0">
                <a:solidFill>
                  <a:schemeClr val="accent1"/>
                </a:solidFill>
              </a:rPr>
              <a:t>Data dictionnary</a:t>
            </a:r>
          </a:p>
          <a:p>
            <a:pPr algn="ctr" rtl="0"/>
            <a:r>
              <a:rPr lang="fr-FR" sz="3200" dirty="0">
                <a:solidFill>
                  <a:schemeClr val="accent1"/>
                </a:solidFill>
              </a:rPr>
              <a:t>MCD MLD MPD</a:t>
            </a:r>
          </a:p>
          <a:p>
            <a:pPr algn="ctr" rtl="0"/>
            <a:r>
              <a:rPr lang="fr-FR" sz="3200" dirty="0">
                <a:solidFill>
                  <a:schemeClr val="accent1"/>
                </a:solidFill>
              </a:rPr>
              <a:t>CRUD</a:t>
            </a:r>
          </a:p>
        </p:txBody>
      </p:sp>
      <p:pic>
        <p:nvPicPr>
          <p:cNvPr id="32" name="Espace réservé d’image 31">
            <a:extLst>
              <a:ext uri="{FF2B5EF4-FFF2-40B4-BE49-F238E27FC236}">
                <a16:creationId xmlns:a16="http://schemas.microsoft.com/office/drawing/2014/main" id="{96E64F75-DC38-A047-84B3-5B96136A9686}"/>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flipH="1">
            <a:off x="6106630" y="0"/>
            <a:ext cx="4572000" cy="6858000"/>
          </a:xfrm>
        </p:spPr>
      </p:pic>
    </p:spTree>
    <p:extLst>
      <p:ext uri="{BB962C8B-B14F-4D97-AF65-F5344CB8AC3E}">
        <p14:creationId xmlns:p14="http://schemas.microsoft.com/office/powerpoint/2010/main" val="40470967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685969-BA03-4CE3-91B4-69F2D0F730BD}"/>
              </a:ext>
            </a:extLst>
          </p:cNvPr>
          <p:cNvSpPr>
            <a:spLocks noGrp="1"/>
          </p:cNvSpPr>
          <p:nvPr>
            <p:ph type="title"/>
          </p:nvPr>
        </p:nvSpPr>
        <p:spPr/>
        <p:txBody>
          <a:bodyPr/>
          <a:lstStyle/>
          <a:p>
            <a:r>
              <a:rPr lang="fr-FR" dirty="0"/>
              <a:t>PostgreSQL 13</a:t>
            </a:r>
            <a:br>
              <a:rPr lang="fr-FR" dirty="0"/>
            </a:br>
            <a:r>
              <a:rPr lang="fr-FR" dirty="0"/>
              <a:t>pgAdmin 4</a:t>
            </a:r>
          </a:p>
        </p:txBody>
      </p:sp>
      <p:sp>
        <p:nvSpPr>
          <p:cNvPr id="3" name="ZoneTexte 2">
            <a:extLst>
              <a:ext uri="{FF2B5EF4-FFF2-40B4-BE49-F238E27FC236}">
                <a16:creationId xmlns:a16="http://schemas.microsoft.com/office/drawing/2014/main" id="{CF1E5CC1-0A6D-4758-A158-A90EF0935507}"/>
              </a:ext>
            </a:extLst>
          </p:cNvPr>
          <p:cNvSpPr txBox="1"/>
          <p:nvPr/>
        </p:nvSpPr>
        <p:spPr>
          <a:xfrm>
            <a:off x="184727" y="1012954"/>
            <a:ext cx="6012873" cy="4832092"/>
          </a:xfrm>
          <a:prstGeom prst="rect">
            <a:avLst/>
          </a:prstGeom>
          <a:noFill/>
        </p:spPr>
        <p:txBody>
          <a:bodyPr wrap="square" rtlCol="0">
            <a:spAutoFit/>
          </a:bodyPr>
          <a:lstStyle/>
          <a:p>
            <a:pPr algn="ctr"/>
            <a:r>
              <a:rPr lang="fr-FR" sz="2800" b="1" i="0" dirty="0">
                <a:solidFill>
                  <a:srgbClr val="0D0A0B"/>
                </a:solidFill>
                <a:effectLst/>
                <a:latin typeface="+mj-lt"/>
              </a:rPr>
              <a:t>PostgreSQL</a:t>
            </a:r>
            <a:r>
              <a:rPr lang="fr-FR" sz="2800" b="0" i="0" dirty="0">
                <a:solidFill>
                  <a:srgbClr val="0D0A0B"/>
                </a:solidFill>
                <a:effectLst/>
                <a:latin typeface="+mj-lt"/>
              </a:rPr>
              <a:t> est un puissant système de base de données relationnelle objet open source avec plus de 30 ans de développement actif qui lui a valu une solide réputation de fiabilité, de robustesse des fonctionnalités et de performances.</a:t>
            </a:r>
          </a:p>
          <a:p>
            <a:pPr algn="ctr"/>
            <a:endParaRPr lang="fr-FR" sz="2800" dirty="0">
              <a:solidFill>
                <a:srgbClr val="0D0A0B"/>
              </a:solidFill>
              <a:latin typeface="+mj-lt"/>
            </a:endParaRPr>
          </a:p>
          <a:p>
            <a:pPr algn="ctr"/>
            <a:r>
              <a:rPr lang="fr-FR" sz="2800" b="1" i="0" dirty="0">
                <a:effectLst/>
              </a:rPr>
              <a:t>pgAdmin</a:t>
            </a:r>
            <a:r>
              <a:rPr lang="fr-FR" sz="2800" b="0" i="0" dirty="0">
                <a:effectLst/>
              </a:rPr>
              <a:t> est la plate-forme d'administration et de développement Open Source pour PostgreSQL</a:t>
            </a:r>
            <a:endParaRPr lang="fr-FR" sz="2800" dirty="0"/>
          </a:p>
        </p:txBody>
      </p:sp>
    </p:spTree>
    <p:extLst>
      <p:ext uri="{BB962C8B-B14F-4D97-AF65-F5344CB8AC3E}">
        <p14:creationId xmlns:p14="http://schemas.microsoft.com/office/powerpoint/2010/main" val="24532038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685969-BA03-4CE3-91B4-69F2D0F730BD}"/>
              </a:ext>
            </a:extLst>
          </p:cNvPr>
          <p:cNvSpPr>
            <a:spLocks noGrp="1"/>
          </p:cNvSpPr>
          <p:nvPr>
            <p:ph type="title"/>
          </p:nvPr>
        </p:nvSpPr>
        <p:spPr/>
        <p:txBody>
          <a:bodyPr/>
          <a:lstStyle/>
          <a:p>
            <a:r>
              <a:rPr lang="fr-FR" dirty="0"/>
              <a:t>PostgreSQL 13</a:t>
            </a:r>
            <a:br>
              <a:rPr lang="fr-FR" dirty="0"/>
            </a:br>
            <a:r>
              <a:rPr lang="fr-FR" dirty="0"/>
              <a:t>pgAdmin 4</a:t>
            </a:r>
          </a:p>
        </p:txBody>
      </p:sp>
      <p:pic>
        <p:nvPicPr>
          <p:cNvPr id="5" name="Image 4">
            <a:extLst>
              <a:ext uri="{FF2B5EF4-FFF2-40B4-BE49-F238E27FC236}">
                <a16:creationId xmlns:a16="http://schemas.microsoft.com/office/drawing/2014/main" id="{671C8DE7-0208-4741-88E4-22A5B6C59355}"/>
              </a:ext>
            </a:extLst>
          </p:cNvPr>
          <p:cNvPicPr>
            <a:picLocks noChangeAspect="1"/>
          </p:cNvPicPr>
          <p:nvPr/>
        </p:nvPicPr>
        <p:blipFill>
          <a:blip r:embed="rId3"/>
          <a:stretch>
            <a:fillRect/>
          </a:stretch>
        </p:blipFill>
        <p:spPr>
          <a:xfrm>
            <a:off x="0" y="434110"/>
            <a:ext cx="5726545" cy="5421745"/>
          </a:xfrm>
          <a:prstGeom prst="rect">
            <a:avLst/>
          </a:prstGeom>
        </p:spPr>
      </p:pic>
    </p:spTree>
    <p:extLst>
      <p:ext uri="{BB962C8B-B14F-4D97-AF65-F5344CB8AC3E}">
        <p14:creationId xmlns:p14="http://schemas.microsoft.com/office/powerpoint/2010/main" val="20317788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FB134166-9950-4E2F-8ADC-FD52B01DE8CB}"/>
              </a:ext>
            </a:extLst>
          </p:cNvPr>
          <p:cNvSpPr>
            <a:spLocks noGrp="1"/>
          </p:cNvSpPr>
          <p:nvPr>
            <p:ph type="title"/>
          </p:nvPr>
        </p:nvSpPr>
        <p:spPr/>
        <p:txBody>
          <a:bodyPr>
            <a:normAutofit/>
          </a:bodyPr>
          <a:lstStyle/>
          <a:p>
            <a:pPr algn="ctr"/>
            <a:br>
              <a:rPr lang="fr-FR" dirty="0"/>
            </a:br>
            <a:br>
              <a:rPr lang="fr-FR" dirty="0"/>
            </a:br>
            <a:br>
              <a:rPr lang="fr-FR" dirty="0"/>
            </a:br>
            <a:r>
              <a:rPr lang="fr-FR" dirty="0"/>
              <a:t>Méthode </a:t>
            </a:r>
            <a:r>
              <a:rPr lang="fr-FR" dirty="0">
                <a:solidFill>
                  <a:srgbClr val="C00000"/>
                </a:solidFill>
              </a:rPr>
              <a:t>MERISE</a:t>
            </a:r>
            <a:br>
              <a:rPr lang="fr-FR" dirty="0">
                <a:solidFill>
                  <a:srgbClr val="C00000"/>
                </a:solidFill>
              </a:rPr>
            </a:br>
            <a:br>
              <a:rPr lang="fr-FR" dirty="0"/>
            </a:br>
            <a:endParaRPr lang="fr-FR" dirty="0"/>
          </a:p>
        </p:txBody>
      </p:sp>
      <p:pic>
        <p:nvPicPr>
          <p:cNvPr id="7" name="Espace réservé pour une image  6">
            <a:extLst>
              <a:ext uri="{FF2B5EF4-FFF2-40B4-BE49-F238E27FC236}">
                <a16:creationId xmlns:a16="http://schemas.microsoft.com/office/drawing/2014/main" id="{4FF68948-893F-4D77-94D4-7D4289FB5719}"/>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5093" b="5093"/>
          <a:stretch>
            <a:fillRect/>
          </a:stretch>
        </p:blipFill>
        <p:spPr/>
      </p:pic>
    </p:spTree>
    <p:extLst>
      <p:ext uri="{BB962C8B-B14F-4D97-AF65-F5344CB8AC3E}">
        <p14:creationId xmlns:p14="http://schemas.microsoft.com/office/powerpoint/2010/main" val="11427439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pour une image  4">
            <a:extLst>
              <a:ext uri="{FF2B5EF4-FFF2-40B4-BE49-F238E27FC236}">
                <a16:creationId xmlns:a16="http://schemas.microsoft.com/office/drawing/2014/main" id="{55D39812-9F1E-45E8-B00F-88E98359566E}"/>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4868" b="4868"/>
          <a:stretch>
            <a:fillRect/>
          </a:stretch>
        </p:blipFill>
        <p:spPr/>
      </p:pic>
      <p:sp>
        <p:nvSpPr>
          <p:cNvPr id="3" name="Titre 2">
            <a:extLst>
              <a:ext uri="{FF2B5EF4-FFF2-40B4-BE49-F238E27FC236}">
                <a16:creationId xmlns:a16="http://schemas.microsoft.com/office/drawing/2014/main" id="{FB134166-9950-4E2F-8ADC-FD52B01DE8CB}"/>
              </a:ext>
            </a:extLst>
          </p:cNvPr>
          <p:cNvSpPr>
            <a:spLocks noGrp="1"/>
          </p:cNvSpPr>
          <p:nvPr>
            <p:ph type="title"/>
          </p:nvPr>
        </p:nvSpPr>
        <p:spPr/>
        <p:txBody>
          <a:bodyPr/>
          <a:lstStyle/>
          <a:p>
            <a:pPr algn="ctr"/>
            <a:br>
              <a:rPr lang="fr-FR" dirty="0"/>
            </a:br>
            <a:br>
              <a:rPr lang="fr-FR" dirty="0"/>
            </a:br>
            <a:br>
              <a:rPr lang="fr-FR" dirty="0"/>
            </a:br>
            <a:r>
              <a:rPr lang="fr-FR" dirty="0"/>
              <a:t>Data Dictionnary</a:t>
            </a:r>
          </a:p>
        </p:txBody>
      </p:sp>
    </p:spTree>
    <p:extLst>
      <p:ext uri="{BB962C8B-B14F-4D97-AF65-F5344CB8AC3E}">
        <p14:creationId xmlns:p14="http://schemas.microsoft.com/office/powerpoint/2010/main" val="35870223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051B086C-C5C4-4597-B061-941C8A6F50D3}"/>
              </a:ext>
            </a:extLst>
          </p:cNvPr>
          <p:cNvPicPr>
            <a:picLocks noChangeAspect="1"/>
          </p:cNvPicPr>
          <p:nvPr/>
        </p:nvPicPr>
        <p:blipFill>
          <a:blip r:embed="rId3"/>
          <a:stretch>
            <a:fillRect/>
          </a:stretch>
        </p:blipFill>
        <p:spPr>
          <a:xfrm>
            <a:off x="429490" y="877455"/>
            <a:ext cx="11333019" cy="4276435"/>
          </a:xfrm>
          <a:prstGeom prst="rect">
            <a:avLst/>
          </a:prstGeom>
        </p:spPr>
      </p:pic>
    </p:spTree>
    <p:extLst>
      <p:ext uri="{BB962C8B-B14F-4D97-AF65-F5344CB8AC3E}">
        <p14:creationId xmlns:p14="http://schemas.microsoft.com/office/powerpoint/2010/main" val="39455988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FB134166-9950-4E2F-8ADC-FD52B01DE8CB}"/>
              </a:ext>
            </a:extLst>
          </p:cNvPr>
          <p:cNvSpPr>
            <a:spLocks noGrp="1"/>
          </p:cNvSpPr>
          <p:nvPr>
            <p:ph type="title"/>
          </p:nvPr>
        </p:nvSpPr>
        <p:spPr/>
        <p:txBody>
          <a:bodyPr>
            <a:normAutofit/>
          </a:bodyPr>
          <a:lstStyle/>
          <a:p>
            <a:pPr algn="ctr"/>
            <a:br>
              <a:rPr lang="fr-FR" dirty="0"/>
            </a:br>
            <a:br>
              <a:rPr lang="fr-FR" dirty="0"/>
            </a:br>
            <a:r>
              <a:rPr lang="fr-FR" dirty="0">
                <a:solidFill>
                  <a:schemeClr val="accent1"/>
                </a:solidFill>
              </a:rPr>
              <a:t>M</a:t>
            </a:r>
            <a:r>
              <a:rPr lang="fr-FR" dirty="0"/>
              <a:t>CD</a:t>
            </a:r>
            <a:br>
              <a:rPr lang="fr-FR" dirty="0"/>
            </a:br>
            <a:r>
              <a:rPr lang="fr-FR" dirty="0">
                <a:solidFill>
                  <a:schemeClr val="accent1"/>
                </a:solidFill>
              </a:rPr>
              <a:t>M</a:t>
            </a:r>
            <a:r>
              <a:rPr lang="fr-FR" dirty="0"/>
              <a:t>LD</a:t>
            </a:r>
            <a:br>
              <a:rPr lang="fr-FR" dirty="0"/>
            </a:br>
            <a:r>
              <a:rPr lang="fr-FR" dirty="0">
                <a:solidFill>
                  <a:schemeClr val="accent1"/>
                </a:solidFill>
              </a:rPr>
              <a:t>M</a:t>
            </a:r>
            <a:r>
              <a:rPr lang="fr-FR" dirty="0"/>
              <a:t>PD</a:t>
            </a:r>
          </a:p>
        </p:txBody>
      </p:sp>
      <p:pic>
        <p:nvPicPr>
          <p:cNvPr id="7" name="Espace réservé pour une image  6">
            <a:extLst>
              <a:ext uri="{FF2B5EF4-FFF2-40B4-BE49-F238E27FC236}">
                <a16:creationId xmlns:a16="http://schemas.microsoft.com/office/drawing/2014/main" id="{4FF68948-893F-4D77-94D4-7D4289FB5719}"/>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5093" b="5093"/>
          <a:stretch>
            <a:fillRect/>
          </a:stretch>
        </p:blipFill>
        <p:spPr/>
      </p:pic>
    </p:spTree>
    <p:extLst>
      <p:ext uri="{BB962C8B-B14F-4D97-AF65-F5344CB8AC3E}">
        <p14:creationId xmlns:p14="http://schemas.microsoft.com/office/powerpoint/2010/main" val="22907771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685969-BA03-4CE3-91B4-69F2D0F730BD}"/>
              </a:ext>
            </a:extLst>
          </p:cNvPr>
          <p:cNvSpPr>
            <a:spLocks noGrp="1"/>
          </p:cNvSpPr>
          <p:nvPr>
            <p:ph type="title"/>
          </p:nvPr>
        </p:nvSpPr>
        <p:spPr/>
        <p:txBody>
          <a:bodyPr/>
          <a:lstStyle/>
          <a:p>
            <a:r>
              <a:rPr lang="fr-FR" dirty="0"/>
              <a:t>MCD</a:t>
            </a:r>
          </a:p>
        </p:txBody>
      </p:sp>
      <p:pic>
        <p:nvPicPr>
          <p:cNvPr id="4" name="Image 3">
            <a:extLst>
              <a:ext uri="{FF2B5EF4-FFF2-40B4-BE49-F238E27FC236}">
                <a16:creationId xmlns:a16="http://schemas.microsoft.com/office/drawing/2014/main" id="{01BDEF8C-8F8A-4018-B28B-6FCE349885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675" y="572655"/>
            <a:ext cx="5423752" cy="4654536"/>
          </a:xfrm>
          <a:prstGeom prst="rect">
            <a:avLst/>
          </a:prstGeom>
        </p:spPr>
      </p:pic>
      <p:sp>
        <p:nvSpPr>
          <p:cNvPr id="3" name="ZoneTexte 2">
            <a:extLst>
              <a:ext uri="{FF2B5EF4-FFF2-40B4-BE49-F238E27FC236}">
                <a16:creationId xmlns:a16="http://schemas.microsoft.com/office/drawing/2014/main" id="{26932915-022F-4E3F-AF9F-D11BF6D8B4F4}"/>
              </a:ext>
            </a:extLst>
          </p:cNvPr>
          <p:cNvSpPr txBox="1"/>
          <p:nvPr/>
        </p:nvSpPr>
        <p:spPr>
          <a:xfrm flipH="1">
            <a:off x="3823335" y="4141790"/>
            <a:ext cx="94615" cy="200055"/>
          </a:xfrm>
          <a:prstGeom prst="rect">
            <a:avLst/>
          </a:prstGeom>
          <a:solidFill>
            <a:schemeClr val="bg1"/>
          </a:solidFill>
        </p:spPr>
        <p:txBody>
          <a:bodyPr wrap="square" numCol="2" rtlCol="0">
            <a:spAutoFit/>
          </a:bodyPr>
          <a:lstStyle/>
          <a:p>
            <a:pPr algn="ctr"/>
            <a:r>
              <a:rPr lang="fr-FR" sz="700" b="1" dirty="0"/>
              <a:t>1</a:t>
            </a:r>
            <a:endParaRPr lang="fr-FR" b="1" dirty="0"/>
          </a:p>
        </p:txBody>
      </p:sp>
    </p:spTree>
    <p:extLst>
      <p:ext uri="{BB962C8B-B14F-4D97-AF65-F5344CB8AC3E}">
        <p14:creationId xmlns:p14="http://schemas.microsoft.com/office/powerpoint/2010/main" val="17564059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A5E921-59FE-4A8D-9B46-FEB64D70CA62}"/>
              </a:ext>
            </a:extLst>
          </p:cNvPr>
          <p:cNvSpPr>
            <a:spLocks noGrp="1"/>
          </p:cNvSpPr>
          <p:nvPr>
            <p:ph type="title"/>
          </p:nvPr>
        </p:nvSpPr>
        <p:spPr/>
        <p:txBody>
          <a:bodyPr/>
          <a:lstStyle/>
          <a:p>
            <a:r>
              <a:rPr lang="fr-FR" dirty="0"/>
              <a:t>MLD</a:t>
            </a:r>
          </a:p>
        </p:txBody>
      </p:sp>
      <p:pic>
        <p:nvPicPr>
          <p:cNvPr id="4" name="Image 3">
            <a:extLst>
              <a:ext uri="{FF2B5EF4-FFF2-40B4-BE49-F238E27FC236}">
                <a16:creationId xmlns:a16="http://schemas.microsoft.com/office/drawing/2014/main" id="{270A952E-9761-4F11-B07E-6AEAF60685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5379" y="1560945"/>
            <a:ext cx="6086621" cy="4793673"/>
          </a:xfrm>
          <a:prstGeom prst="rect">
            <a:avLst/>
          </a:prstGeom>
        </p:spPr>
      </p:pic>
    </p:spTree>
    <p:extLst>
      <p:ext uri="{BB962C8B-B14F-4D97-AF65-F5344CB8AC3E}">
        <p14:creationId xmlns:p14="http://schemas.microsoft.com/office/powerpoint/2010/main" val="4384758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6CCF8B-CDC0-43BD-9BC1-14E197D75281}"/>
              </a:ext>
            </a:extLst>
          </p:cNvPr>
          <p:cNvSpPr>
            <a:spLocks noGrp="1"/>
          </p:cNvSpPr>
          <p:nvPr>
            <p:ph type="title"/>
          </p:nvPr>
        </p:nvSpPr>
        <p:spPr/>
        <p:txBody>
          <a:bodyPr/>
          <a:lstStyle/>
          <a:p>
            <a:r>
              <a:rPr lang="fr-FR" dirty="0"/>
              <a:t>MPD</a:t>
            </a:r>
          </a:p>
        </p:txBody>
      </p:sp>
      <p:sp>
        <p:nvSpPr>
          <p:cNvPr id="13" name="ZoneTexte 12">
            <a:extLst>
              <a:ext uri="{FF2B5EF4-FFF2-40B4-BE49-F238E27FC236}">
                <a16:creationId xmlns:a16="http://schemas.microsoft.com/office/drawing/2014/main" id="{970A9657-2092-4214-ACB6-26568E176E03}"/>
              </a:ext>
            </a:extLst>
          </p:cNvPr>
          <p:cNvSpPr txBox="1"/>
          <p:nvPr/>
        </p:nvSpPr>
        <p:spPr>
          <a:xfrm>
            <a:off x="683491" y="193964"/>
            <a:ext cx="4557658" cy="7109639"/>
          </a:xfrm>
          <a:prstGeom prst="rect">
            <a:avLst/>
          </a:prstGeom>
          <a:noFill/>
        </p:spPr>
        <p:txBody>
          <a:bodyPr wrap="none" rtlCol="0">
            <a:spAutoFit/>
          </a:bodyPr>
          <a:lstStyle/>
          <a:p>
            <a:r>
              <a:rPr lang="fr-FR" sz="1400" b="0" dirty="0">
                <a:solidFill>
                  <a:srgbClr val="0000FF"/>
                </a:solidFill>
                <a:effectLst/>
                <a:latin typeface="Consolas" panose="020B0609020204030204" pitchFamily="49" charset="0"/>
              </a:rPr>
              <a:t>CREATE</a:t>
            </a:r>
            <a:r>
              <a:rPr lang="fr-FR" sz="1400" b="0"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DATABASE</a:t>
            </a:r>
            <a:r>
              <a:rPr lang="fr-FR" sz="1400" b="0" dirty="0">
                <a:solidFill>
                  <a:srgbClr val="000000"/>
                </a:solidFill>
                <a:effectLst/>
                <a:latin typeface="Consolas" panose="020B0609020204030204" pitchFamily="49" charset="0"/>
              </a:rPr>
              <a:t> grosville;</a:t>
            </a:r>
          </a:p>
          <a:p>
            <a:endParaRPr lang="fr-FR" sz="1400" b="0" dirty="0">
              <a:solidFill>
                <a:srgbClr val="000000"/>
              </a:solidFill>
              <a:effectLst/>
              <a:latin typeface="Consolas" panose="020B0609020204030204" pitchFamily="49" charset="0"/>
            </a:endParaRPr>
          </a:p>
          <a:p>
            <a:endParaRPr lang="fr-FR" sz="1400" b="0" dirty="0">
              <a:solidFill>
                <a:srgbClr val="0000FF"/>
              </a:solidFill>
              <a:effectLst/>
              <a:latin typeface="Consolas" panose="020B0609020204030204" pitchFamily="49" charset="0"/>
            </a:endParaRPr>
          </a:p>
          <a:p>
            <a:r>
              <a:rPr lang="fr-FR" sz="1400" b="0" dirty="0">
                <a:solidFill>
                  <a:srgbClr val="0000FF"/>
                </a:solidFill>
                <a:effectLst/>
                <a:latin typeface="Consolas" panose="020B0609020204030204" pitchFamily="49" charset="0"/>
              </a:rPr>
              <a:t>CREATE</a:t>
            </a:r>
            <a:r>
              <a:rPr lang="fr-FR" sz="1400" b="0"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TABLE</a:t>
            </a:r>
            <a:r>
              <a:rPr lang="fr-FR" sz="1400" b="0" dirty="0">
                <a:solidFill>
                  <a:srgbClr val="000000"/>
                </a:solidFill>
                <a:effectLst/>
                <a:latin typeface="Consolas" panose="020B0609020204030204" pitchFamily="49" charset="0"/>
              </a:rPr>
              <a:t> utilisateur (</a:t>
            </a:r>
          </a:p>
          <a:p>
            <a:r>
              <a:rPr lang="fr-FR" sz="1400" b="0" dirty="0">
                <a:solidFill>
                  <a:srgbClr val="000000"/>
                </a:solidFill>
                <a:effectLst/>
                <a:latin typeface="Consolas" panose="020B0609020204030204" pitchFamily="49" charset="0"/>
              </a:rPr>
              <a:t>    id </a:t>
            </a:r>
            <a:r>
              <a:rPr lang="fr-FR" sz="1400" b="0" dirty="0">
                <a:solidFill>
                  <a:srgbClr val="0000FF"/>
                </a:solidFill>
                <a:effectLst/>
                <a:latin typeface="Consolas" panose="020B0609020204030204" pitchFamily="49" charset="0"/>
              </a:rPr>
              <a:t>serial</a:t>
            </a:r>
            <a:r>
              <a:rPr lang="fr-FR" sz="1400" b="0"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PRIMARY</a:t>
            </a:r>
            <a:r>
              <a:rPr lang="fr-FR" sz="1400" b="0"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KEY</a:t>
            </a:r>
            <a:r>
              <a:rPr lang="fr-FR" sz="1400" b="0" dirty="0">
                <a:solidFill>
                  <a:srgbClr val="000000"/>
                </a:solidFill>
                <a:effectLst/>
                <a:latin typeface="Consolas" panose="020B0609020204030204" pitchFamily="49" charset="0"/>
              </a:rPr>
              <a:t>,</a:t>
            </a:r>
          </a:p>
          <a:p>
            <a:r>
              <a:rPr lang="fr-FR" sz="1400" b="0" dirty="0">
                <a:solidFill>
                  <a:srgbClr val="000000"/>
                </a:solidFill>
                <a:effectLst/>
                <a:latin typeface="Consolas" panose="020B0609020204030204" pitchFamily="49" charset="0"/>
              </a:rPr>
              <a:t>    nom </a:t>
            </a:r>
            <a:r>
              <a:rPr lang="fr-FR" sz="1400" b="0" dirty="0">
                <a:solidFill>
                  <a:srgbClr val="0000FF"/>
                </a:solidFill>
                <a:effectLst/>
                <a:latin typeface="Consolas" panose="020B0609020204030204" pitchFamily="49" charset="0"/>
              </a:rPr>
              <a:t>character</a:t>
            </a:r>
            <a:r>
              <a:rPr lang="fr-FR" sz="1400" b="0" dirty="0">
                <a:solidFill>
                  <a:srgbClr val="000000"/>
                </a:solidFill>
                <a:effectLst/>
                <a:latin typeface="Consolas" panose="020B0609020204030204" pitchFamily="49" charset="0"/>
              </a:rPr>
              <a:t> varying(</a:t>
            </a:r>
            <a:r>
              <a:rPr lang="fr-FR" sz="1400" b="0" dirty="0">
                <a:solidFill>
                  <a:srgbClr val="098658"/>
                </a:solidFill>
                <a:effectLst/>
                <a:latin typeface="Consolas" panose="020B0609020204030204" pitchFamily="49" charset="0"/>
              </a:rPr>
              <a:t>100</a:t>
            </a:r>
            <a:r>
              <a:rPr lang="fr-FR" sz="1400" b="0"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NOT</a:t>
            </a:r>
            <a:r>
              <a:rPr lang="fr-FR" sz="1400" b="0"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NULL</a:t>
            </a:r>
            <a:r>
              <a:rPr lang="fr-FR" sz="1400" b="0" dirty="0">
                <a:solidFill>
                  <a:srgbClr val="000000"/>
                </a:solidFill>
                <a:effectLst/>
                <a:latin typeface="Consolas" panose="020B0609020204030204" pitchFamily="49" charset="0"/>
              </a:rPr>
              <a:t>,</a:t>
            </a:r>
          </a:p>
          <a:p>
            <a:r>
              <a:rPr lang="fr-FR" sz="1400" b="0" dirty="0">
                <a:solidFill>
                  <a:srgbClr val="000000"/>
                </a:solidFill>
                <a:effectLst/>
                <a:latin typeface="Consolas" panose="020B0609020204030204" pitchFamily="49" charset="0"/>
              </a:rPr>
              <a:t>    prenom </a:t>
            </a:r>
            <a:r>
              <a:rPr lang="fr-FR" sz="1400" b="0" dirty="0">
                <a:solidFill>
                  <a:srgbClr val="0000FF"/>
                </a:solidFill>
                <a:effectLst/>
                <a:latin typeface="Consolas" panose="020B0609020204030204" pitchFamily="49" charset="0"/>
              </a:rPr>
              <a:t>character</a:t>
            </a:r>
            <a:r>
              <a:rPr lang="fr-FR" sz="1400" b="0" dirty="0">
                <a:solidFill>
                  <a:srgbClr val="000000"/>
                </a:solidFill>
                <a:effectLst/>
                <a:latin typeface="Consolas" panose="020B0609020204030204" pitchFamily="49" charset="0"/>
              </a:rPr>
              <a:t> varying(</a:t>
            </a:r>
            <a:r>
              <a:rPr lang="fr-FR" sz="1400" b="0" dirty="0">
                <a:solidFill>
                  <a:srgbClr val="098658"/>
                </a:solidFill>
                <a:effectLst/>
                <a:latin typeface="Consolas" panose="020B0609020204030204" pitchFamily="49" charset="0"/>
              </a:rPr>
              <a:t>100</a:t>
            </a:r>
            <a:r>
              <a:rPr lang="fr-FR" sz="1400" b="0"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NOT</a:t>
            </a:r>
            <a:r>
              <a:rPr lang="fr-FR" sz="1400" b="0"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NULL</a:t>
            </a:r>
            <a:r>
              <a:rPr lang="fr-FR" sz="1400" b="0" dirty="0">
                <a:solidFill>
                  <a:srgbClr val="000000"/>
                </a:solidFill>
                <a:effectLst/>
                <a:latin typeface="Consolas" panose="020B0609020204030204" pitchFamily="49" charset="0"/>
              </a:rPr>
              <a:t>,</a:t>
            </a:r>
          </a:p>
          <a:p>
            <a:r>
              <a:rPr lang="fr-FR" sz="1400" b="0" dirty="0">
                <a:solidFill>
                  <a:srgbClr val="000000"/>
                </a:solidFill>
                <a:effectLst/>
                <a:latin typeface="Consolas" panose="020B0609020204030204" pitchFamily="49" charset="0"/>
              </a:rPr>
              <a:t>    email </a:t>
            </a:r>
            <a:r>
              <a:rPr lang="fr-FR" sz="1400" b="0" dirty="0">
                <a:solidFill>
                  <a:srgbClr val="0000FF"/>
                </a:solidFill>
                <a:effectLst/>
                <a:latin typeface="Consolas" panose="020B0609020204030204" pitchFamily="49" charset="0"/>
              </a:rPr>
              <a:t>character</a:t>
            </a:r>
            <a:r>
              <a:rPr lang="fr-FR" sz="1400" b="0" dirty="0">
                <a:solidFill>
                  <a:srgbClr val="000000"/>
                </a:solidFill>
                <a:effectLst/>
                <a:latin typeface="Consolas" panose="020B0609020204030204" pitchFamily="49" charset="0"/>
              </a:rPr>
              <a:t> varying(</a:t>
            </a:r>
            <a:r>
              <a:rPr lang="fr-FR" sz="1400" b="0" dirty="0">
                <a:solidFill>
                  <a:srgbClr val="098658"/>
                </a:solidFill>
                <a:effectLst/>
                <a:latin typeface="Consolas" panose="020B0609020204030204" pitchFamily="49" charset="0"/>
              </a:rPr>
              <a:t>50</a:t>
            </a:r>
            <a:r>
              <a:rPr lang="fr-FR" sz="1400" b="0"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NOT</a:t>
            </a:r>
            <a:r>
              <a:rPr lang="fr-FR" sz="1400" b="0"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NULL</a:t>
            </a:r>
            <a:r>
              <a:rPr lang="fr-FR" sz="1400" b="0" dirty="0">
                <a:solidFill>
                  <a:srgbClr val="000000"/>
                </a:solidFill>
                <a:effectLst/>
                <a:latin typeface="Consolas" panose="020B0609020204030204" pitchFamily="49" charset="0"/>
              </a:rPr>
              <a:t>,</a:t>
            </a:r>
          </a:p>
          <a:p>
            <a:r>
              <a:rPr lang="fr-FR" sz="1400" b="0" dirty="0">
                <a:solidFill>
                  <a:srgbClr val="000000"/>
                </a:solidFill>
                <a:effectLst/>
                <a:latin typeface="Consolas" panose="020B0609020204030204" pitchFamily="49" charset="0"/>
              </a:rPr>
              <a:t>    telephone </a:t>
            </a:r>
            <a:r>
              <a:rPr lang="fr-FR" sz="1400" b="0" dirty="0">
                <a:solidFill>
                  <a:srgbClr val="0000FF"/>
                </a:solidFill>
                <a:effectLst/>
                <a:latin typeface="Consolas" panose="020B0609020204030204" pitchFamily="49" charset="0"/>
              </a:rPr>
              <a:t>integer</a:t>
            </a:r>
            <a:r>
              <a:rPr lang="fr-FR" sz="1400" b="0"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NOT</a:t>
            </a:r>
            <a:r>
              <a:rPr lang="fr-FR" sz="1400" b="0"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NULL</a:t>
            </a:r>
            <a:r>
              <a:rPr lang="fr-FR" sz="1400" b="0" dirty="0">
                <a:solidFill>
                  <a:srgbClr val="000000"/>
                </a:solidFill>
                <a:effectLst/>
                <a:latin typeface="Consolas" panose="020B0609020204030204" pitchFamily="49" charset="0"/>
              </a:rPr>
              <a:t>,</a:t>
            </a:r>
          </a:p>
          <a:p>
            <a:r>
              <a:rPr lang="fr-FR" sz="1400" b="0" dirty="0">
                <a:solidFill>
                  <a:srgbClr val="000000"/>
                </a:solidFill>
                <a:effectLst/>
                <a:latin typeface="Consolas" panose="020B0609020204030204" pitchFamily="49" charset="0"/>
              </a:rPr>
              <a:t>    numero_de_rue </a:t>
            </a:r>
            <a:r>
              <a:rPr lang="fr-FR" sz="1400" b="0" dirty="0">
                <a:solidFill>
                  <a:srgbClr val="0000FF"/>
                </a:solidFill>
                <a:effectLst/>
                <a:latin typeface="Consolas" panose="020B0609020204030204" pitchFamily="49" charset="0"/>
              </a:rPr>
              <a:t>integer</a:t>
            </a:r>
            <a:r>
              <a:rPr lang="fr-FR" sz="1400" b="0"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NOT</a:t>
            </a:r>
            <a:r>
              <a:rPr lang="fr-FR" sz="1400" b="0"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NULL</a:t>
            </a:r>
            <a:r>
              <a:rPr lang="fr-FR" sz="1400" b="0" dirty="0">
                <a:solidFill>
                  <a:srgbClr val="000000"/>
                </a:solidFill>
                <a:effectLst/>
                <a:latin typeface="Consolas" panose="020B0609020204030204" pitchFamily="49" charset="0"/>
              </a:rPr>
              <a:t>,</a:t>
            </a:r>
          </a:p>
          <a:p>
            <a:r>
              <a:rPr lang="fr-FR" sz="1400" b="0" dirty="0">
                <a:solidFill>
                  <a:srgbClr val="000000"/>
                </a:solidFill>
                <a:effectLst/>
                <a:latin typeface="Consolas" panose="020B0609020204030204" pitchFamily="49" charset="0"/>
              </a:rPr>
              <a:t>    adresse </a:t>
            </a:r>
            <a:r>
              <a:rPr lang="fr-FR" sz="1400" b="0" dirty="0">
                <a:solidFill>
                  <a:srgbClr val="0000FF"/>
                </a:solidFill>
                <a:effectLst/>
                <a:latin typeface="Consolas" panose="020B0609020204030204" pitchFamily="49" charset="0"/>
              </a:rPr>
              <a:t>character</a:t>
            </a:r>
            <a:r>
              <a:rPr lang="fr-FR" sz="1400" b="0" dirty="0">
                <a:solidFill>
                  <a:srgbClr val="000000"/>
                </a:solidFill>
                <a:effectLst/>
                <a:latin typeface="Consolas" panose="020B0609020204030204" pitchFamily="49" charset="0"/>
              </a:rPr>
              <a:t> varying (</a:t>
            </a:r>
            <a:r>
              <a:rPr lang="fr-FR" sz="1400" b="0" dirty="0">
                <a:solidFill>
                  <a:srgbClr val="098658"/>
                </a:solidFill>
                <a:effectLst/>
                <a:latin typeface="Consolas" panose="020B0609020204030204" pitchFamily="49" charset="0"/>
              </a:rPr>
              <a:t>250</a:t>
            </a:r>
            <a:r>
              <a:rPr lang="fr-FR" sz="1400" b="0"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NOT</a:t>
            </a:r>
            <a:r>
              <a:rPr lang="fr-FR" sz="1400" b="0"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NULL</a:t>
            </a:r>
            <a:endParaRPr lang="fr-FR" sz="1400" dirty="0">
              <a:solidFill>
                <a:srgbClr val="000000"/>
              </a:solidFill>
              <a:latin typeface="Consolas" panose="020B0609020204030204" pitchFamily="49" charset="0"/>
            </a:endParaRPr>
          </a:p>
          <a:p>
            <a:r>
              <a:rPr lang="fr-FR" sz="1400" b="0" dirty="0">
                <a:solidFill>
                  <a:srgbClr val="000000"/>
                </a:solidFill>
                <a:effectLst/>
                <a:latin typeface="Consolas" panose="020B0609020204030204" pitchFamily="49" charset="0"/>
              </a:rPr>
              <a:t>);</a:t>
            </a:r>
          </a:p>
          <a:p>
            <a:endParaRPr lang="fr-FR" sz="1400" b="0" dirty="0">
              <a:solidFill>
                <a:srgbClr val="000000"/>
              </a:solidFill>
              <a:effectLst/>
              <a:latin typeface="Consolas" panose="020B0609020204030204" pitchFamily="49" charset="0"/>
            </a:endParaRPr>
          </a:p>
          <a:p>
            <a:endParaRPr lang="fr-FR" sz="1400" b="0" dirty="0">
              <a:solidFill>
                <a:srgbClr val="000000"/>
              </a:solidFill>
              <a:effectLst/>
              <a:latin typeface="Consolas" panose="020B0609020204030204" pitchFamily="49" charset="0"/>
            </a:endParaRPr>
          </a:p>
          <a:p>
            <a:r>
              <a:rPr lang="en-US" sz="1400" b="0" dirty="0">
                <a:solidFill>
                  <a:srgbClr val="0000FF"/>
                </a:solidFill>
                <a:effectLst/>
                <a:latin typeface="Consolas" panose="020B0609020204030204" pitchFamily="49" charset="0"/>
              </a:rPr>
              <a:t>CREATE</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TABLE</a:t>
            </a:r>
            <a:r>
              <a:rPr lang="en-US" sz="1400" b="0" dirty="0">
                <a:solidFill>
                  <a:srgbClr val="000000"/>
                </a:solidFill>
                <a:effectLst/>
                <a:latin typeface="Consolas" panose="020B0609020204030204" pitchFamily="49" charset="0"/>
              </a:rPr>
              <a:t> emplacement (</a:t>
            </a:r>
          </a:p>
          <a:p>
            <a:r>
              <a:rPr lang="en-US" sz="1400" b="0" dirty="0">
                <a:solidFill>
                  <a:srgbClr val="000000"/>
                </a:solidFill>
                <a:effectLst/>
                <a:latin typeface="Consolas" panose="020B0609020204030204" pitchFamily="49" charset="0"/>
              </a:rPr>
              <a:t>    id </a:t>
            </a:r>
            <a:r>
              <a:rPr lang="en-US" sz="1400" b="0" dirty="0">
                <a:solidFill>
                  <a:srgbClr val="0000FF"/>
                </a:solidFill>
                <a:effectLst/>
                <a:latin typeface="Consolas" panose="020B0609020204030204" pitchFamily="49" charset="0"/>
              </a:rPr>
              <a:t>serial</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PRIMARY</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KEY</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numero </a:t>
            </a:r>
            <a:r>
              <a:rPr lang="en-US" sz="1400" b="0" dirty="0">
                <a:solidFill>
                  <a:srgbClr val="0000FF"/>
                </a:solidFill>
                <a:effectLst/>
                <a:latin typeface="Consolas" panose="020B0609020204030204" pitchFamily="49" charset="0"/>
              </a:rPr>
              <a:t>integer</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NOT</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NULL</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numero_de_rue </a:t>
            </a:r>
            <a:r>
              <a:rPr lang="en-US" sz="1400" b="0" dirty="0">
                <a:solidFill>
                  <a:srgbClr val="0000FF"/>
                </a:solidFill>
                <a:effectLst/>
                <a:latin typeface="Consolas" panose="020B0609020204030204" pitchFamily="49" charset="0"/>
              </a:rPr>
              <a:t>integer</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NOT</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NULL</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adresse </a:t>
            </a:r>
            <a:r>
              <a:rPr lang="en-US" sz="1400" b="0" dirty="0">
                <a:solidFill>
                  <a:srgbClr val="0000FF"/>
                </a:solidFill>
                <a:effectLst/>
                <a:latin typeface="Consolas" panose="020B0609020204030204" pitchFamily="49" charset="0"/>
              </a:rPr>
              <a:t>character</a:t>
            </a:r>
            <a:r>
              <a:rPr lang="en-US" sz="1400" b="0" dirty="0">
                <a:solidFill>
                  <a:srgbClr val="000000"/>
                </a:solidFill>
                <a:effectLst/>
                <a:latin typeface="Consolas" panose="020B0609020204030204" pitchFamily="49" charset="0"/>
              </a:rPr>
              <a:t> varying (</a:t>
            </a:r>
            <a:r>
              <a:rPr lang="en-US" sz="1400" b="0" dirty="0">
                <a:solidFill>
                  <a:srgbClr val="098658"/>
                </a:solidFill>
                <a:effectLst/>
                <a:latin typeface="Consolas" panose="020B0609020204030204" pitchFamily="49" charset="0"/>
              </a:rPr>
              <a:t>250</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NOT</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NULL</a:t>
            </a:r>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a:t>
            </a:r>
          </a:p>
          <a:p>
            <a:endParaRPr lang="en-US" sz="1400" dirty="0">
              <a:solidFill>
                <a:srgbClr val="000000"/>
              </a:solidFill>
              <a:latin typeface="Consolas" panose="020B0609020204030204" pitchFamily="49" charset="0"/>
            </a:endParaRPr>
          </a:p>
          <a:p>
            <a:endParaRPr lang="en-US" sz="1400" b="0" dirty="0">
              <a:solidFill>
                <a:srgbClr val="000000"/>
              </a:solidFill>
              <a:effectLst/>
              <a:latin typeface="Consolas" panose="020B0609020204030204" pitchFamily="49" charset="0"/>
            </a:endParaRPr>
          </a:p>
          <a:p>
            <a:endParaRPr lang="en-US" sz="1400" b="0" dirty="0">
              <a:solidFill>
                <a:srgbClr val="000000"/>
              </a:solidFill>
              <a:effectLst/>
              <a:latin typeface="Consolas" panose="020B0609020204030204" pitchFamily="49" charset="0"/>
            </a:endParaRPr>
          </a:p>
          <a:p>
            <a:r>
              <a:rPr lang="en-US" sz="1400" b="0" dirty="0">
                <a:solidFill>
                  <a:srgbClr val="0000FF"/>
                </a:solidFill>
                <a:effectLst/>
                <a:latin typeface="Consolas" panose="020B0609020204030204" pitchFamily="49" charset="0"/>
              </a:rPr>
              <a:t>CREATE</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TABLE</a:t>
            </a:r>
            <a:r>
              <a:rPr lang="en-US" sz="1400" b="0" dirty="0">
                <a:solidFill>
                  <a:srgbClr val="000000"/>
                </a:solidFill>
                <a:effectLst/>
                <a:latin typeface="Consolas" panose="020B0609020204030204" pitchFamily="49" charset="0"/>
              </a:rPr>
              <a:t> marche (</a:t>
            </a:r>
          </a:p>
          <a:p>
            <a:r>
              <a:rPr lang="en-US" sz="1400" b="0" dirty="0">
                <a:solidFill>
                  <a:srgbClr val="000000"/>
                </a:solidFill>
                <a:effectLst/>
                <a:latin typeface="Consolas" panose="020B0609020204030204" pitchFamily="49" charset="0"/>
              </a:rPr>
              <a:t>    id </a:t>
            </a:r>
            <a:r>
              <a:rPr lang="en-US" sz="1400" b="0" dirty="0">
                <a:solidFill>
                  <a:srgbClr val="0000FF"/>
                </a:solidFill>
                <a:effectLst/>
                <a:latin typeface="Consolas" panose="020B0609020204030204" pitchFamily="49" charset="0"/>
              </a:rPr>
              <a:t>serial</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PRIMARY</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KEY</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nom </a:t>
            </a:r>
            <a:r>
              <a:rPr lang="en-US" sz="1400" b="0" dirty="0">
                <a:solidFill>
                  <a:srgbClr val="0000FF"/>
                </a:solidFill>
                <a:effectLst/>
                <a:latin typeface="Consolas" panose="020B0609020204030204" pitchFamily="49" charset="0"/>
              </a:rPr>
              <a:t>character</a:t>
            </a:r>
            <a:r>
              <a:rPr lang="en-US" sz="1400" b="0" dirty="0">
                <a:solidFill>
                  <a:srgbClr val="000000"/>
                </a:solidFill>
                <a:effectLst/>
                <a:latin typeface="Consolas" panose="020B0609020204030204" pitchFamily="49" charset="0"/>
              </a:rPr>
              <a:t> varying(</a:t>
            </a:r>
            <a:r>
              <a:rPr lang="en-US" sz="1400" b="0" dirty="0">
                <a:solidFill>
                  <a:srgbClr val="098658"/>
                </a:solidFill>
                <a:effectLst/>
                <a:latin typeface="Consolas" panose="020B0609020204030204" pitchFamily="49" charset="0"/>
              </a:rPr>
              <a:t>200</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NOT</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NULL</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date</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DATE</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NOT</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NULL</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description</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character</a:t>
            </a:r>
            <a:r>
              <a:rPr lang="en-US" sz="1400" b="0" dirty="0">
                <a:solidFill>
                  <a:srgbClr val="000000"/>
                </a:solidFill>
                <a:effectLst/>
                <a:latin typeface="Consolas" panose="020B0609020204030204" pitchFamily="49" charset="0"/>
              </a:rPr>
              <a:t> varying (</a:t>
            </a:r>
            <a:r>
              <a:rPr lang="en-US" sz="1400" b="0" dirty="0">
                <a:solidFill>
                  <a:srgbClr val="098658"/>
                </a:solidFill>
                <a:effectLst/>
                <a:latin typeface="Consolas" panose="020B0609020204030204" pitchFamily="49" charset="0"/>
              </a:rPr>
              <a:t>500</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url_image </a:t>
            </a:r>
            <a:r>
              <a:rPr lang="en-US" sz="1400" b="0" dirty="0">
                <a:solidFill>
                  <a:srgbClr val="0000FF"/>
                </a:solidFill>
                <a:effectLst/>
                <a:latin typeface="Consolas" panose="020B0609020204030204" pitchFamily="49" charset="0"/>
              </a:rPr>
              <a:t>character</a:t>
            </a:r>
            <a:r>
              <a:rPr lang="en-US" sz="1400" b="0" dirty="0">
                <a:solidFill>
                  <a:srgbClr val="000000"/>
                </a:solidFill>
                <a:effectLst/>
                <a:latin typeface="Consolas" panose="020B0609020204030204" pitchFamily="49" charset="0"/>
              </a:rPr>
              <a:t> varying(</a:t>
            </a:r>
            <a:r>
              <a:rPr lang="en-US" sz="1400" b="0" dirty="0">
                <a:solidFill>
                  <a:srgbClr val="098658"/>
                </a:solidFill>
                <a:effectLst/>
                <a:latin typeface="Consolas" panose="020B0609020204030204" pitchFamily="49" charset="0"/>
              </a:rPr>
              <a:t>200</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a:t>
            </a:r>
          </a:p>
          <a:p>
            <a:endParaRPr lang="fr-FR" b="0" dirty="0">
              <a:solidFill>
                <a:srgbClr val="000000"/>
              </a:solidFill>
              <a:effectLst/>
              <a:latin typeface="Consolas" panose="020B0609020204030204" pitchFamily="49" charset="0"/>
            </a:endParaRPr>
          </a:p>
          <a:p>
            <a:endParaRPr lang="fr-FR" dirty="0"/>
          </a:p>
        </p:txBody>
      </p:sp>
    </p:spTree>
    <p:extLst>
      <p:ext uri="{BB962C8B-B14F-4D97-AF65-F5344CB8AC3E}">
        <p14:creationId xmlns:p14="http://schemas.microsoft.com/office/powerpoint/2010/main" val="3473990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C0FEB38D-85AD-EB41-9EC1-E966F44AB085}"/>
              </a:ext>
            </a:extLst>
          </p:cNvPr>
          <p:cNvSpPr>
            <a:spLocks noGrp="1"/>
          </p:cNvSpPr>
          <p:nvPr>
            <p:ph type="title"/>
          </p:nvPr>
        </p:nvSpPr>
        <p:spPr>
          <a:xfrm>
            <a:off x="868624" y="1873143"/>
            <a:ext cx="5227376" cy="727700"/>
          </a:xfrm>
        </p:spPr>
        <p:txBody>
          <a:bodyPr rtlCol="0">
            <a:noAutofit/>
          </a:bodyPr>
          <a:lstStyle/>
          <a:p>
            <a:pPr rtl="0"/>
            <a:r>
              <a:rPr lang="fr-FR" sz="3200" dirty="0"/>
              <a:t>Marché aux puces de GrosVille</a:t>
            </a:r>
            <a:br>
              <a:rPr lang="fr-FR" sz="3200" dirty="0"/>
            </a:br>
            <a:r>
              <a:rPr lang="fr-FR" sz="3200" dirty="0"/>
              <a:t>Cahier des Charges</a:t>
            </a:r>
          </a:p>
        </p:txBody>
      </p:sp>
      <p:sp>
        <p:nvSpPr>
          <p:cNvPr id="11" name="Espace réservé du texte 2">
            <a:extLst>
              <a:ext uri="{FF2B5EF4-FFF2-40B4-BE49-F238E27FC236}">
                <a16:creationId xmlns:a16="http://schemas.microsoft.com/office/drawing/2014/main" id="{64D4B10F-ADAA-B74F-8461-59D7CAF3C4EF}"/>
              </a:ext>
            </a:extLst>
          </p:cNvPr>
          <p:cNvSpPr>
            <a:spLocks noGrp="1"/>
          </p:cNvSpPr>
          <p:nvPr>
            <p:ph type="body" idx="1"/>
          </p:nvPr>
        </p:nvSpPr>
        <p:spPr>
          <a:xfrm>
            <a:off x="868623" y="3001818"/>
            <a:ext cx="5227377" cy="1906471"/>
          </a:xfrm>
        </p:spPr>
        <p:txBody>
          <a:bodyPr rtlCol="0">
            <a:normAutofit lnSpcReduction="10000"/>
          </a:bodyPr>
          <a:lstStyle/>
          <a:p>
            <a:pPr algn="ctr" rtl="0"/>
            <a:r>
              <a:rPr lang="fr-FR" sz="3200" dirty="0">
                <a:solidFill>
                  <a:schemeClr val="accent1"/>
                </a:solidFill>
              </a:rPr>
              <a:t>Contexte</a:t>
            </a:r>
          </a:p>
          <a:p>
            <a:pPr algn="ctr" rtl="0"/>
            <a:r>
              <a:rPr lang="fr-FR" sz="3200" dirty="0">
                <a:solidFill>
                  <a:schemeClr val="accent1"/>
                </a:solidFill>
              </a:rPr>
              <a:t>Objectifs</a:t>
            </a:r>
          </a:p>
          <a:p>
            <a:pPr algn="ctr" rtl="0"/>
            <a:r>
              <a:rPr lang="fr-FR" sz="3200" dirty="0">
                <a:solidFill>
                  <a:schemeClr val="accent1"/>
                </a:solidFill>
              </a:rPr>
              <a:t>Use Case</a:t>
            </a:r>
          </a:p>
        </p:txBody>
      </p:sp>
      <p:pic>
        <p:nvPicPr>
          <p:cNvPr id="32" name="Espace réservé d’image 31">
            <a:extLst>
              <a:ext uri="{FF2B5EF4-FFF2-40B4-BE49-F238E27FC236}">
                <a16:creationId xmlns:a16="http://schemas.microsoft.com/office/drawing/2014/main" id="{96E64F75-DC38-A047-84B3-5B96136A9686}"/>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flipH="1">
            <a:off x="6106630" y="0"/>
            <a:ext cx="4572000" cy="6858000"/>
          </a:xfrm>
        </p:spPr>
      </p:pic>
    </p:spTree>
    <p:extLst>
      <p:ext uri="{BB962C8B-B14F-4D97-AF65-F5344CB8AC3E}">
        <p14:creationId xmlns:p14="http://schemas.microsoft.com/office/powerpoint/2010/main" val="8475448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A5E921-59FE-4A8D-9B46-FEB64D70CA62}"/>
              </a:ext>
            </a:extLst>
          </p:cNvPr>
          <p:cNvSpPr>
            <a:spLocks noGrp="1"/>
          </p:cNvSpPr>
          <p:nvPr>
            <p:ph type="title"/>
          </p:nvPr>
        </p:nvSpPr>
        <p:spPr/>
        <p:txBody>
          <a:bodyPr/>
          <a:lstStyle/>
          <a:p>
            <a:r>
              <a:rPr lang="fr-FR" dirty="0"/>
              <a:t>MPD</a:t>
            </a:r>
          </a:p>
        </p:txBody>
      </p:sp>
      <p:sp>
        <p:nvSpPr>
          <p:cNvPr id="6" name="ZoneTexte 5">
            <a:extLst>
              <a:ext uri="{FF2B5EF4-FFF2-40B4-BE49-F238E27FC236}">
                <a16:creationId xmlns:a16="http://schemas.microsoft.com/office/drawing/2014/main" id="{1F6E8066-7D77-4ABD-92BB-A6FD2A51A725}"/>
              </a:ext>
            </a:extLst>
          </p:cNvPr>
          <p:cNvSpPr txBox="1"/>
          <p:nvPr/>
        </p:nvSpPr>
        <p:spPr>
          <a:xfrm>
            <a:off x="6203576" y="1289913"/>
            <a:ext cx="5871882" cy="5755422"/>
          </a:xfrm>
          <a:prstGeom prst="rect">
            <a:avLst/>
          </a:prstGeom>
          <a:noFill/>
        </p:spPr>
        <p:txBody>
          <a:bodyPr wrap="square" rtlCol="0">
            <a:spAutoFit/>
          </a:bodyPr>
          <a:lstStyle/>
          <a:p>
            <a:r>
              <a:rPr lang="fr-FR" sz="1600" b="0" dirty="0">
                <a:solidFill>
                  <a:srgbClr val="0000FF"/>
                </a:solidFill>
                <a:effectLst/>
                <a:latin typeface="Consolas" panose="020B0609020204030204" pitchFamily="49" charset="0"/>
              </a:rPr>
              <a:t>CREATE</a:t>
            </a:r>
            <a:r>
              <a:rPr lang="fr-FR" sz="1600" b="0" dirty="0">
                <a:solidFill>
                  <a:srgbClr val="000000"/>
                </a:solidFill>
                <a:effectLst/>
                <a:latin typeface="Consolas" panose="020B0609020204030204" pitchFamily="49" charset="0"/>
              </a:rPr>
              <a:t> </a:t>
            </a:r>
            <a:r>
              <a:rPr lang="fr-FR" sz="1600" b="0" dirty="0">
                <a:solidFill>
                  <a:srgbClr val="0000FF"/>
                </a:solidFill>
                <a:effectLst/>
                <a:latin typeface="Consolas" panose="020B0609020204030204" pitchFamily="49" charset="0"/>
              </a:rPr>
              <a:t>TABLE</a:t>
            </a:r>
            <a:r>
              <a:rPr lang="fr-FR" sz="1600" b="0" dirty="0">
                <a:solidFill>
                  <a:srgbClr val="000000"/>
                </a:solidFill>
                <a:effectLst/>
                <a:latin typeface="Consolas" panose="020B0609020204030204" pitchFamily="49" charset="0"/>
              </a:rPr>
              <a:t> reservation (</a:t>
            </a:r>
          </a:p>
          <a:p>
            <a:r>
              <a:rPr lang="fr-FR" sz="1600" b="0" dirty="0">
                <a:solidFill>
                  <a:srgbClr val="000000"/>
                </a:solidFill>
                <a:effectLst/>
                <a:latin typeface="Consolas" panose="020B0609020204030204" pitchFamily="49" charset="0"/>
              </a:rPr>
              <a:t>    id </a:t>
            </a:r>
            <a:r>
              <a:rPr lang="fr-FR" sz="1600" b="0" dirty="0">
                <a:solidFill>
                  <a:srgbClr val="0000FF"/>
                </a:solidFill>
                <a:effectLst/>
                <a:latin typeface="Consolas" panose="020B0609020204030204" pitchFamily="49" charset="0"/>
              </a:rPr>
              <a:t>serial</a:t>
            </a:r>
            <a:r>
              <a:rPr lang="fr-FR" sz="1600" b="0" dirty="0">
                <a:solidFill>
                  <a:srgbClr val="000000"/>
                </a:solidFill>
                <a:effectLst/>
                <a:latin typeface="Consolas" panose="020B0609020204030204" pitchFamily="49" charset="0"/>
              </a:rPr>
              <a:t> </a:t>
            </a:r>
            <a:r>
              <a:rPr lang="fr-FR" sz="1600" b="0" dirty="0">
                <a:solidFill>
                  <a:srgbClr val="0000FF"/>
                </a:solidFill>
                <a:effectLst/>
                <a:latin typeface="Consolas" panose="020B0609020204030204" pitchFamily="49" charset="0"/>
              </a:rPr>
              <a:t>PRIMARY</a:t>
            </a:r>
            <a:r>
              <a:rPr lang="fr-FR" sz="1600" b="0" dirty="0">
                <a:solidFill>
                  <a:srgbClr val="000000"/>
                </a:solidFill>
                <a:effectLst/>
                <a:latin typeface="Consolas" panose="020B0609020204030204" pitchFamily="49" charset="0"/>
              </a:rPr>
              <a:t> </a:t>
            </a:r>
            <a:r>
              <a:rPr lang="fr-FR" sz="1600" b="0" dirty="0">
                <a:solidFill>
                  <a:srgbClr val="0000FF"/>
                </a:solidFill>
                <a:effectLst/>
                <a:latin typeface="Consolas" panose="020B0609020204030204" pitchFamily="49" charset="0"/>
              </a:rPr>
              <a:t>KEY</a:t>
            </a:r>
            <a:r>
              <a:rPr lang="fr-FR" sz="1600" b="0" dirty="0">
                <a:solidFill>
                  <a:srgbClr val="000000"/>
                </a:solidFill>
                <a:effectLst/>
                <a:latin typeface="Consolas" panose="020B0609020204030204" pitchFamily="49" charset="0"/>
              </a:rPr>
              <a:t>,</a:t>
            </a:r>
          </a:p>
          <a:p>
            <a:r>
              <a:rPr lang="fr-FR" sz="1600" b="0" dirty="0">
                <a:solidFill>
                  <a:srgbClr val="000000"/>
                </a:solidFill>
                <a:effectLst/>
                <a:latin typeface="Consolas" panose="020B0609020204030204" pitchFamily="49" charset="0"/>
              </a:rPr>
              <a:t>    </a:t>
            </a:r>
            <a:r>
              <a:rPr lang="fr-FR" sz="1600" b="0" dirty="0">
                <a:solidFill>
                  <a:srgbClr val="0000FF"/>
                </a:solidFill>
                <a:effectLst/>
                <a:latin typeface="Consolas" panose="020B0609020204030204" pitchFamily="49" charset="0"/>
              </a:rPr>
              <a:t>date</a:t>
            </a:r>
            <a:r>
              <a:rPr lang="fr-FR" sz="1600" b="0" dirty="0">
                <a:solidFill>
                  <a:srgbClr val="000000"/>
                </a:solidFill>
                <a:effectLst/>
                <a:latin typeface="Consolas" panose="020B0609020204030204" pitchFamily="49" charset="0"/>
              </a:rPr>
              <a:t> </a:t>
            </a:r>
            <a:r>
              <a:rPr lang="fr-FR" sz="1600" b="0" dirty="0">
                <a:solidFill>
                  <a:srgbClr val="0000FF"/>
                </a:solidFill>
                <a:effectLst/>
                <a:latin typeface="Consolas" panose="020B0609020204030204" pitchFamily="49" charset="0"/>
              </a:rPr>
              <a:t>DATE</a:t>
            </a:r>
            <a:r>
              <a:rPr lang="fr-FR" sz="1600" b="0" dirty="0">
                <a:solidFill>
                  <a:srgbClr val="000000"/>
                </a:solidFill>
                <a:effectLst/>
                <a:latin typeface="Consolas" panose="020B0609020204030204" pitchFamily="49" charset="0"/>
              </a:rPr>
              <a:t> </a:t>
            </a:r>
            <a:r>
              <a:rPr lang="fr-FR" sz="1600" b="0" dirty="0">
                <a:solidFill>
                  <a:srgbClr val="0000FF"/>
                </a:solidFill>
                <a:effectLst/>
                <a:latin typeface="Consolas" panose="020B0609020204030204" pitchFamily="49" charset="0"/>
              </a:rPr>
              <a:t>NOT</a:t>
            </a:r>
            <a:r>
              <a:rPr lang="fr-FR" sz="1600" b="0" dirty="0">
                <a:solidFill>
                  <a:srgbClr val="000000"/>
                </a:solidFill>
                <a:effectLst/>
                <a:latin typeface="Consolas" panose="020B0609020204030204" pitchFamily="49" charset="0"/>
              </a:rPr>
              <a:t> </a:t>
            </a:r>
            <a:r>
              <a:rPr lang="fr-FR" sz="1600" b="0" dirty="0">
                <a:solidFill>
                  <a:srgbClr val="0000FF"/>
                </a:solidFill>
                <a:effectLst/>
                <a:latin typeface="Consolas" panose="020B0609020204030204" pitchFamily="49" charset="0"/>
              </a:rPr>
              <a:t>NULL</a:t>
            </a:r>
            <a:r>
              <a:rPr lang="fr-FR" sz="1600" b="0" dirty="0">
                <a:solidFill>
                  <a:srgbClr val="000000"/>
                </a:solidFill>
                <a:effectLst/>
                <a:latin typeface="Consolas" panose="020B0609020204030204" pitchFamily="49" charset="0"/>
              </a:rPr>
              <a:t>,</a:t>
            </a:r>
          </a:p>
          <a:p>
            <a:r>
              <a:rPr lang="fr-FR" sz="1600" b="0" dirty="0">
                <a:solidFill>
                  <a:srgbClr val="000000"/>
                </a:solidFill>
                <a:effectLst/>
                <a:latin typeface="Consolas" panose="020B0609020204030204" pitchFamily="49" charset="0"/>
              </a:rPr>
              <a:t>    numero_reservation </a:t>
            </a:r>
            <a:r>
              <a:rPr lang="fr-FR" sz="1600" b="0" dirty="0">
                <a:solidFill>
                  <a:srgbClr val="0000FF"/>
                </a:solidFill>
                <a:effectLst/>
                <a:latin typeface="Consolas" panose="020B0609020204030204" pitchFamily="49" charset="0"/>
              </a:rPr>
              <a:t>integer</a:t>
            </a:r>
            <a:r>
              <a:rPr lang="fr-FR" sz="1600" b="0" dirty="0">
                <a:solidFill>
                  <a:srgbClr val="000000"/>
                </a:solidFill>
                <a:effectLst/>
                <a:latin typeface="Consolas" panose="020B0609020204030204" pitchFamily="49" charset="0"/>
              </a:rPr>
              <a:t> </a:t>
            </a:r>
            <a:r>
              <a:rPr lang="fr-FR" sz="1600" b="0" dirty="0">
                <a:solidFill>
                  <a:srgbClr val="0000FF"/>
                </a:solidFill>
                <a:effectLst/>
                <a:latin typeface="Consolas" panose="020B0609020204030204" pitchFamily="49" charset="0"/>
              </a:rPr>
              <a:t>NOT</a:t>
            </a:r>
            <a:r>
              <a:rPr lang="fr-FR" sz="1600" b="0" dirty="0">
                <a:solidFill>
                  <a:srgbClr val="000000"/>
                </a:solidFill>
                <a:effectLst/>
                <a:latin typeface="Consolas" panose="020B0609020204030204" pitchFamily="49" charset="0"/>
              </a:rPr>
              <a:t> </a:t>
            </a:r>
            <a:r>
              <a:rPr lang="fr-FR" sz="1600" b="0" dirty="0">
                <a:solidFill>
                  <a:srgbClr val="0000FF"/>
                </a:solidFill>
                <a:effectLst/>
                <a:latin typeface="Consolas" panose="020B0609020204030204" pitchFamily="49" charset="0"/>
              </a:rPr>
              <a:t>NULL</a:t>
            </a:r>
            <a:r>
              <a:rPr lang="fr-FR" sz="1600" b="0" dirty="0">
                <a:solidFill>
                  <a:srgbClr val="000000"/>
                </a:solidFill>
                <a:effectLst/>
                <a:latin typeface="Consolas" panose="020B0609020204030204" pitchFamily="49" charset="0"/>
              </a:rPr>
              <a:t>,</a:t>
            </a:r>
          </a:p>
          <a:p>
            <a:r>
              <a:rPr lang="fr-FR" sz="1600" b="0" dirty="0">
                <a:solidFill>
                  <a:srgbClr val="000000"/>
                </a:solidFill>
                <a:effectLst/>
                <a:latin typeface="Consolas" panose="020B0609020204030204" pitchFamily="49" charset="0"/>
              </a:rPr>
              <a:t>    id_utilisateur </a:t>
            </a:r>
            <a:r>
              <a:rPr lang="fr-FR" sz="1600" b="0" dirty="0">
                <a:solidFill>
                  <a:srgbClr val="0000FF"/>
                </a:solidFill>
                <a:effectLst/>
                <a:latin typeface="Consolas" panose="020B0609020204030204" pitchFamily="49" charset="0"/>
              </a:rPr>
              <a:t>integer</a:t>
            </a:r>
            <a:r>
              <a:rPr lang="fr-FR" sz="1600" b="0" dirty="0">
                <a:solidFill>
                  <a:srgbClr val="000000"/>
                </a:solidFill>
                <a:effectLst/>
                <a:latin typeface="Consolas" panose="020B0609020204030204" pitchFamily="49" charset="0"/>
              </a:rPr>
              <a:t> </a:t>
            </a:r>
            <a:r>
              <a:rPr lang="fr-FR" sz="1600" b="0" dirty="0">
                <a:solidFill>
                  <a:srgbClr val="0000FF"/>
                </a:solidFill>
                <a:effectLst/>
                <a:latin typeface="Consolas" panose="020B0609020204030204" pitchFamily="49" charset="0"/>
              </a:rPr>
              <a:t>NOT</a:t>
            </a:r>
            <a:r>
              <a:rPr lang="fr-FR" sz="1600" b="0" dirty="0">
                <a:solidFill>
                  <a:srgbClr val="000000"/>
                </a:solidFill>
                <a:effectLst/>
                <a:latin typeface="Consolas" panose="020B0609020204030204" pitchFamily="49" charset="0"/>
              </a:rPr>
              <a:t> </a:t>
            </a:r>
            <a:r>
              <a:rPr lang="fr-FR" sz="1600" b="0" dirty="0">
                <a:solidFill>
                  <a:srgbClr val="0000FF"/>
                </a:solidFill>
                <a:effectLst/>
                <a:latin typeface="Consolas" panose="020B0609020204030204" pitchFamily="49" charset="0"/>
              </a:rPr>
              <a:t>NULL</a:t>
            </a:r>
            <a:r>
              <a:rPr lang="fr-FR" sz="1600" b="0" dirty="0">
                <a:solidFill>
                  <a:srgbClr val="000000"/>
                </a:solidFill>
                <a:effectLst/>
                <a:latin typeface="Consolas" panose="020B0609020204030204" pitchFamily="49" charset="0"/>
              </a:rPr>
              <a:t>,</a:t>
            </a:r>
          </a:p>
          <a:p>
            <a:r>
              <a:rPr lang="fr-FR" sz="1600" b="0" dirty="0">
                <a:solidFill>
                  <a:srgbClr val="000000"/>
                </a:solidFill>
                <a:effectLst/>
                <a:latin typeface="Consolas" panose="020B0609020204030204" pitchFamily="49" charset="0"/>
              </a:rPr>
              <a:t>    id_emplacement </a:t>
            </a:r>
            <a:r>
              <a:rPr lang="fr-FR" sz="1600" b="0" dirty="0">
                <a:solidFill>
                  <a:srgbClr val="0000FF"/>
                </a:solidFill>
                <a:effectLst/>
                <a:latin typeface="Consolas" panose="020B0609020204030204" pitchFamily="49" charset="0"/>
              </a:rPr>
              <a:t>integer</a:t>
            </a:r>
            <a:r>
              <a:rPr lang="fr-FR" sz="1600" b="0" dirty="0">
                <a:solidFill>
                  <a:srgbClr val="000000"/>
                </a:solidFill>
                <a:effectLst/>
                <a:latin typeface="Consolas" panose="020B0609020204030204" pitchFamily="49" charset="0"/>
              </a:rPr>
              <a:t> </a:t>
            </a:r>
            <a:r>
              <a:rPr lang="fr-FR" sz="1600" b="0" dirty="0">
                <a:solidFill>
                  <a:srgbClr val="0000FF"/>
                </a:solidFill>
                <a:effectLst/>
                <a:latin typeface="Consolas" panose="020B0609020204030204" pitchFamily="49" charset="0"/>
              </a:rPr>
              <a:t>NOT</a:t>
            </a:r>
            <a:r>
              <a:rPr lang="fr-FR" sz="1600" b="0" dirty="0">
                <a:solidFill>
                  <a:srgbClr val="000000"/>
                </a:solidFill>
                <a:effectLst/>
                <a:latin typeface="Consolas" panose="020B0609020204030204" pitchFamily="49" charset="0"/>
              </a:rPr>
              <a:t> </a:t>
            </a:r>
            <a:r>
              <a:rPr lang="fr-FR" sz="1600" b="0" dirty="0">
                <a:solidFill>
                  <a:srgbClr val="0000FF"/>
                </a:solidFill>
                <a:effectLst/>
                <a:latin typeface="Consolas" panose="020B0609020204030204" pitchFamily="49" charset="0"/>
              </a:rPr>
              <a:t>NULL</a:t>
            </a:r>
            <a:r>
              <a:rPr lang="fr-FR" sz="1600" b="0" dirty="0">
                <a:solidFill>
                  <a:srgbClr val="000000"/>
                </a:solidFill>
                <a:effectLst/>
                <a:latin typeface="Consolas" panose="020B0609020204030204" pitchFamily="49" charset="0"/>
              </a:rPr>
              <a:t>,</a:t>
            </a:r>
          </a:p>
          <a:p>
            <a:r>
              <a:rPr lang="fr-FR" sz="1600" b="0" dirty="0">
                <a:solidFill>
                  <a:srgbClr val="000000"/>
                </a:solidFill>
                <a:effectLst/>
                <a:latin typeface="Consolas" panose="020B0609020204030204" pitchFamily="49" charset="0"/>
              </a:rPr>
              <a:t>    id_marche </a:t>
            </a:r>
            <a:r>
              <a:rPr lang="fr-FR" sz="1600" b="0" dirty="0">
                <a:solidFill>
                  <a:srgbClr val="0000FF"/>
                </a:solidFill>
                <a:effectLst/>
                <a:latin typeface="Consolas" panose="020B0609020204030204" pitchFamily="49" charset="0"/>
              </a:rPr>
              <a:t>integer</a:t>
            </a:r>
            <a:r>
              <a:rPr lang="fr-FR" sz="1600" b="0" dirty="0">
                <a:solidFill>
                  <a:srgbClr val="000000"/>
                </a:solidFill>
                <a:effectLst/>
                <a:latin typeface="Consolas" panose="020B0609020204030204" pitchFamily="49" charset="0"/>
              </a:rPr>
              <a:t> </a:t>
            </a:r>
            <a:r>
              <a:rPr lang="fr-FR" sz="1600" b="0" dirty="0">
                <a:solidFill>
                  <a:srgbClr val="0000FF"/>
                </a:solidFill>
                <a:effectLst/>
                <a:latin typeface="Consolas" panose="020B0609020204030204" pitchFamily="49" charset="0"/>
              </a:rPr>
              <a:t>NOT</a:t>
            </a:r>
            <a:r>
              <a:rPr lang="fr-FR" sz="1600" b="0" dirty="0">
                <a:solidFill>
                  <a:srgbClr val="000000"/>
                </a:solidFill>
                <a:effectLst/>
                <a:latin typeface="Consolas" panose="020B0609020204030204" pitchFamily="49" charset="0"/>
              </a:rPr>
              <a:t> </a:t>
            </a:r>
            <a:r>
              <a:rPr lang="fr-FR" sz="1600" b="0" dirty="0">
                <a:solidFill>
                  <a:srgbClr val="0000FF"/>
                </a:solidFill>
                <a:effectLst/>
                <a:latin typeface="Consolas" panose="020B0609020204030204" pitchFamily="49" charset="0"/>
              </a:rPr>
              <a:t>NULL</a:t>
            </a:r>
            <a:r>
              <a:rPr lang="fr-FR" sz="1600" b="0" dirty="0">
                <a:solidFill>
                  <a:srgbClr val="000000"/>
                </a:solidFill>
                <a:effectLst/>
                <a:latin typeface="Consolas" panose="020B0609020204030204" pitchFamily="49" charset="0"/>
              </a:rPr>
              <a:t>,</a:t>
            </a:r>
          </a:p>
          <a:p>
            <a:r>
              <a:rPr lang="fr-FR" sz="1600" b="0" dirty="0">
                <a:solidFill>
                  <a:srgbClr val="000000"/>
                </a:solidFill>
                <a:effectLst/>
                <a:latin typeface="Consolas" panose="020B0609020204030204" pitchFamily="49" charset="0"/>
              </a:rPr>
              <a:t>    </a:t>
            </a:r>
            <a:r>
              <a:rPr lang="fr-FR" sz="1600" b="0" dirty="0">
                <a:solidFill>
                  <a:srgbClr val="0000FF"/>
                </a:solidFill>
                <a:effectLst/>
                <a:latin typeface="Consolas" panose="020B0609020204030204" pitchFamily="49" charset="0"/>
              </a:rPr>
              <a:t>FOREIGN KEY</a:t>
            </a:r>
            <a:r>
              <a:rPr lang="fr-FR" sz="1600" b="0" dirty="0">
                <a:solidFill>
                  <a:srgbClr val="000000"/>
                </a:solidFill>
                <a:effectLst/>
                <a:latin typeface="Consolas" panose="020B0609020204030204" pitchFamily="49" charset="0"/>
              </a:rPr>
              <a:t> (id_utilisateur) </a:t>
            </a:r>
            <a:r>
              <a:rPr lang="fr-FR" sz="1600" b="0" dirty="0">
                <a:solidFill>
                  <a:srgbClr val="0000FF"/>
                </a:solidFill>
                <a:effectLst/>
                <a:latin typeface="Consolas" panose="020B0609020204030204" pitchFamily="49" charset="0"/>
              </a:rPr>
              <a:t>REFERENCES</a:t>
            </a:r>
            <a:r>
              <a:rPr lang="fr-FR" sz="1600" b="0" dirty="0">
                <a:solidFill>
                  <a:srgbClr val="000000"/>
                </a:solidFill>
                <a:effectLst/>
                <a:latin typeface="Consolas" panose="020B0609020204030204" pitchFamily="49" charset="0"/>
              </a:rPr>
              <a:t> utilisateur(id),</a:t>
            </a:r>
          </a:p>
          <a:p>
            <a:r>
              <a:rPr lang="fr-FR" sz="1600" b="0" dirty="0">
                <a:solidFill>
                  <a:srgbClr val="000000"/>
                </a:solidFill>
                <a:effectLst/>
                <a:latin typeface="Consolas" panose="020B0609020204030204" pitchFamily="49" charset="0"/>
              </a:rPr>
              <a:t>    </a:t>
            </a:r>
            <a:r>
              <a:rPr lang="fr-FR" sz="1600" b="0" dirty="0">
                <a:solidFill>
                  <a:srgbClr val="0000FF"/>
                </a:solidFill>
                <a:effectLst/>
                <a:latin typeface="Consolas" panose="020B0609020204030204" pitchFamily="49" charset="0"/>
              </a:rPr>
              <a:t>FOREIGN KEY</a:t>
            </a:r>
            <a:r>
              <a:rPr lang="fr-FR" sz="1600" b="0" dirty="0">
                <a:solidFill>
                  <a:srgbClr val="000000"/>
                </a:solidFill>
                <a:effectLst/>
                <a:latin typeface="Consolas" panose="020B0609020204030204" pitchFamily="49" charset="0"/>
              </a:rPr>
              <a:t> (id_emplacement) </a:t>
            </a:r>
            <a:r>
              <a:rPr lang="fr-FR" sz="1600" b="0" dirty="0">
                <a:solidFill>
                  <a:srgbClr val="0000FF"/>
                </a:solidFill>
                <a:effectLst/>
                <a:latin typeface="Consolas" panose="020B0609020204030204" pitchFamily="49" charset="0"/>
              </a:rPr>
              <a:t>REFERENCES</a:t>
            </a:r>
            <a:r>
              <a:rPr lang="fr-FR" sz="1600" b="0" dirty="0">
                <a:solidFill>
                  <a:srgbClr val="000000"/>
                </a:solidFill>
                <a:effectLst/>
                <a:latin typeface="Consolas" panose="020B0609020204030204" pitchFamily="49" charset="0"/>
              </a:rPr>
              <a:t> emplacement(id),</a:t>
            </a:r>
          </a:p>
          <a:p>
            <a:r>
              <a:rPr lang="fr-FR" sz="1600" b="0" dirty="0">
                <a:solidFill>
                  <a:srgbClr val="000000"/>
                </a:solidFill>
                <a:effectLst/>
                <a:latin typeface="Consolas" panose="020B0609020204030204" pitchFamily="49" charset="0"/>
              </a:rPr>
              <a:t>    </a:t>
            </a:r>
            <a:r>
              <a:rPr lang="fr-FR" sz="1600" b="0" dirty="0">
                <a:solidFill>
                  <a:srgbClr val="0000FF"/>
                </a:solidFill>
                <a:effectLst/>
                <a:latin typeface="Consolas" panose="020B0609020204030204" pitchFamily="49" charset="0"/>
              </a:rPr>
              <a:t>FOREIGN KEY</a:t>
            </a:r>
            <a:r>
              <a:rPr lang="fr-FR" sz="1600" b="0" dirty="0">
                <a:solidFill>
                  <a:srgbClr val="000000"/>
                </a:solidFill>
                <a:effectLst/>
                <a:latin typeface="Consolas" panose="020B0609020204030204" pitchFamily="49" charset="0"/>
              </a:rPr>
              <a:t> (id_marche) </a:t>
            </a:r>
            <a:r>
              <a:rPr lang="fr-FR" sz="1600" b="0" dirty="0">
                <a:solidFill>
                  <a:srgbClr val="0000FF"/>
                </a:solidFill>
                <a:effectLst/>
                <a:latin typeface="Consolas" panose="020B0609020204030204" pitchFamily="49" charset="0"/>
              </a:rPr>
              <a:t>REFERENCES</a:t>
            </a:r>
            <a:r>
              <a:rPr lang="fr-FR" sz="1600" b="0" dirty="0">
                <a:solidFill>
                  <a:srgbClr val="000000"/>
                </a:solidFill>
                <a:effectLst/>
                <a:latin typeface="Consolas" panose="020B0609020204030204" pitchFamily="49" charset="0"/>
              </a:rPr>
              <a:t> marche(id)</a:t>
            </a:r>
          </a:p>
          <a:p>
            <a:r>
              <a:rPr lang="fr-FR" sz="1600" b="0" dirty="0">
                <a:solidFill>
                  <a:srgbClr val="000000"/>
                </a:solidFill>
                <a:effectLst/>
                <a:latin typeface="Consolas" panose="020B0609020204030204" pitchFamily="49" charset="0"/>
              </a:rPr>
              <a:t>    );</a:t>
            </a:r>
          </a:p>
          <a:p>
            <a:br>
              <a:rPr lang="fr-FR" sz="1600" b="0" dirty="0">
                <a:solidFill>
                  <a:srgbClr val="000000"/>
                </a:solidFill>
                <a:effectLst/>
                <a:latin typeface="Consolas" panose="020B0609020204030204" pitchFamily="49" charset="0"/>
              </a:rPr>
            </a:br>
            <a:r>
              <a:rPr lang="fr-FR" sz="1600" b="0" dirty="0">
                <a:solidFill>
                  <a:srgbClr val="0000FF"/>
                </a:solidFill>
                <a:effectLst/>
                <a:latin typeface="Consolas" panose="020B0609020204030204" pitchFamily="49" charset="0"/>
              </a:rPr>
              <a:t>CREATE</a:t>
            </a:r>
            <a:r>
              <a:rPr lang="fr-FR" sz="1600" b="0" dirty="0">
                <a:solidFill>
                  <a:srgbClr val="000000"/>
                </a:solidFill>
                <a:effectLst/>
                <a:latin typeface="Consolas" panose="020B0609020204030204" pitchFamily="49" charset="0"/>
              </a:rPr>
              <a:t> </a:t>
            </a:r>
            <a:r>
              <a:rPr lang="fr-FR" sz="1600" b="0" dirty="0">
                <a:solidFill>
                  <a:srgbClr val="0000FF"/>
                </a:solidFill>
                <a:effectLst/>
                <a:latin typeface="Consolas" panose="020B0609020204030204" pitchFamily="49" charset="0"/>
              </a:rPr>
              <a:t>TABLE</a:t>
            </a:r>
            <a:r>
              <a:rPr lang="fr-FR" sz="1600" b="0" dirty="0">
                <a:solidFill>
                  <a:srgbClr val="000000"/>
                </a:solidFill>
                <a:effectLst/>
                <a:latin typeface="Consolas" panose="020B0609020204030204" pitchFamily="49" charset="0"/>
              </a:rPr>
              <a:t> emplacement_marche (</a:t>
            </a:r>
          </a:p>
          <a:p>
            <a:r>
              <a:rPr lang="fr-FR" sz="1600" b="0" dirty="0">
                <a:solidFill>
                  <a:srgbClr val="000000"/>
                </a:solidFill>
                <a:effectLst/>
                <a:latin typeface="Consolas" panose="020B0609020204030204" pitchFamily="49" charset="0"/>
              </a:rPr>
              <a:t>    id </a:t>
            </a:r>
            <a:r>
              <a:rPr lang="fr-FR" sz="1600" b="0" dirty="0">
                <a:solidFill>
                  <a:srgbClr val="0000FF"/>
                </a:solidFill>
                <a:effectLst/>
                <a:latin typeface="Consolas" panose="020B0609020204030204" pitchFamily="49" charset="0"/>
              </a:rPr>
              <a:t>serial</a:t>
            </a:r>
            <a:r>
              <a:rPr lang="fr-FR" sz="1600" b="0" dirty="0">
                <a:solidFill>
                  <a:srgbClr val="000000"/>
                </a:solidFill>
                <a:effectLst/>
                <a:latin typeface="Consolas" panose="020B0609020204030204" pitchFamily="49" charset="0"/>
              </a:rPr>
              <a:t> </a:t>
            </a:r>
            <a:r>
              <a:rPr lang="fr-FR" sz="1600" b="0" dirty="0">
                <a:solidFill>
                  <a:srgbClr val="0000FF"/>
                </a:solidFill>
                <a:effectLst/>
                <a:latin typeface="Consolas" panose="020B0609020204030204" pitchFamily="49" charset="0"/>
              </a:rPr>
              <a:t>PRIMARY</a:t>
            </a:r>
            <a:r>
              <a:rPr lang="fr-FR" sz="1600" b="0" dirty="0">
                <a:solidFill>
                  <a:srgbClr val="000000"/>
                </a:solidFill>
                <a:effectLst/>
                <a:latin typeface="Consolas" panose="020B0609020204030204" pitchFamily="49" charset="0"/>
              </a:rPr>
              <a:t> </a:t>
            </a:r>
            <a:r>
              <a:rPr lang="fr-FR" sz="1600" b="0" dirty="0">
                <a:solidFill>
                  <a:srgbClr val="0000FF"/>
                </a:solidFill>
                <a:effectLst/>
                <a:latin typeface="Consolas" panose="020B0609020204030204" pitchFamily="49" charset="0"/>
              </a:rPr>
              <a:t>KEY</a:t>
            </a:r>
            <a:r>
              <a:rPr lang="fr-FR" sz="1600" b="0" dirty="0">
                <a:solidFill>
                  <a:srgbClr val="000000"/>
                </a:solidFill>
                <a:effectLst/>
                <a:latin typeface="Consolas" panose="020B0609020204030204" pitchFamily="49" charset="0"/>
              </a:rPr>
              <a:t>,</a:t>
            </a:r>
          </a:p>
          <a:p>
            <a:r>
              <a:rPr lang="fr-FR" sz="1600" b="0" dirty="0">
                <a:solidFill>
                  <a:srgbClr val="000000"/>
                </a:solidFill>
                <a:effectLst/>
                <a:latin typeface="Consolas" panose="020B0609020204030204" pitchFamily="49" charset="0"/>
              </a:rPr>
              <a:t>    id_emplacement </a:t>
            </a:r>
            <a:r>
              <a:rPr lang="fr-FR" sz="1600" b="0" dirty="0">
                <a:solidFill>
                  <a:srgbClr val="0000FF"/>
                </a:solidFill>
                <a:effectLst/>
                <a:latin typeface="Consolas" panose="020B0609020204030204" pitchFamily="49" charset="0"/>
              </a:rPr>
              <a:t>integer</a:t>
            </a:r>
            <a:r>
              <a:rPr lang="fr-FR" sz="1600" b="0" dirty="0">
                <a:solidFill>
                  <a:srgbClr val="000000"/>
                </a:solidFill>
                <a:effectLst/>
                <a:latin typeface="Consolas" panose="020B0609020204030204" pitchFamily="49" charset="0"/>
              </a:rPr>
              <a:t> </a:t>
            </a:r>
            <a:r>
              <a:rPr lang="fr-FR" sz="1600" b="0" dirty="0">
                <a:solidFill>
                  <a:srgbClr val="0000FF"/>
                </a:solidFill>
                <a:effectLst/>
                <a:latin typeface="Consolas" panose="020B0609020204030204" pitchFamily="49" charset="0"/>
              </a:rPr>
              <a:t>NOT</a:t>
            </a:r>
            <a:r>
              <a:rPr lang="fr-FR" sz="1600" b="0" dirty="0">
                <a:solidFill>
                  <a:srgbClr val="000000"/>
                </a:solidFill>
                <a:effectLst/>
                <a:latin typeface="Consolas" panose="020B0609020204030204" pitchFamily="49" charset="0"/>
              </a:rPr>
              <a:t> </a:t>
            </a:r>
            <a:r>
              <a:rPr lang="fr-FR" sz="1600" b="0" dirty="0">
                <a:solidFill>
                  <a:srgbClr val="0000FF"/>
                </a:solidFill>
                <a:effectLst/>
                <a:latin typeface="Consolas" panose="020B0609020204030204" pitchFamily="49" charset="0"/>
              </a:rPr>
              <a:t>NULL</a:t>
            </a:r>
            <a:r>
              <a:rPr lang="fr-FR" sz="1600" b="0" dirty="0">
                <a:solidFill>
                  <a:srgbClr val="000000"/>
                </a:solidFill>
                <a:effectLst/>
                <a:latin typeface="Consolas" panose="020B0609020204030204" pitchFamily="49" charset="0"/>
              </a:rPr>
              <a:t>,</a:t>
            </a:r>
          </a:p>
          <a:p>
            <a:r>
              <a:rPr lang="fr-FR" sz="1600" b="0" dirty="0">
                <a:solidFill>
                  <a:srgbClr val="000000"/>
                </a:solidFill>
                <a:effectLst/>
                <a:latin typeface="Consolas" panose="020B0609020204030204" pitchFamily="49" charset="0"/>
              </a:rPr>
              <a:t>    id_marche </a:t>
            </a:r>
            <a:r>
              <a:rPr lang="fr-FR" sz="1600" b="0" dirty="0">
                <a:solidFill>
                  <a:srgbClr val="0000FF"/>
                </a:solidFill>
                <a:effectLst/>
                <a:latin typeface="Consolas" panose="020B0609020204030204" pitchFamily="49" charset="0"/>
              </a:rPr>
              <a:t>integer</a:t>
            </a:r>
            <a:r>
              <a:rPr lang="fr-FR" sz="1600" b="0" dirty="0">
                <a:solidFill>
                  <a:srgbClr val="000000"/>
                </a:solidFill>
                <a:effectLst/>
                <a:latin typeface="Consolas" panose="020B0609020204030204" pitchFamily="49" charset="0"/>
              </a:rPr>
              <a:t> </a:t>
            </a:r>
            <a:r>
              <a:rPr lang="fr-FR" sz="1600" b="0" dirty="0">
                <a:solidFill>
                  <a:srgbClr val="0000FF"/>
                </a:solidFill>
                <a:effectLst/>
                <a:latin typeface="Consolas" panose="020B0609020204030204" pitchFamily="49" charset="0"/>
              </a:rPr>
              <a:t>NOT</a:t>
            </a:r>
            <a:r>
              <a:rPr lang="fr-FR" sz="1600" b="0" dirty="0">
                <a:solidFill>
                  <a:srgbClr val="000000"/>
                </a:solidFill>
                <a:effectLst/>
                <a:latin typeface="Consolas" panose="020B0609020204030204" pitchFamily="49" charset="0"/>
              </a:rPr>
              <a:t> </a:t>
            </a:r>
            <a:r>
              <a:rPr lang="fr-FR" sz="1600" b="0" dirty="0">
                <a:solidFill>
                  <a:srgbClr val="0000FF"/>
                </a:solidFill>
                <a:effectLst/>
                <a:latin typeface="Consolas" panose="020B0609020204030204" pitchFamily="49" charset="0"/>
              </a:rPr>
              <a:t>NULL</a:t>
            </a:r>
            <a:r>
              <a:rPr lang="fr-FR" sz="1600" b="0" dirty="0">
                <a:solidFill>
                  <a:srgbClr val="000000"/>
                </a:solidFill>
                <a:effectLst/>
                <a:latin typeface="Consolas" panose="020B0609020204030204" pitchFamily="49" charset="0"/>
              </a:rPr>
              <a:t>,</a:t>
            </a:r>
          </a:p>
          <a:p>
            <a:r>
              <a:rPr lang="fr-FR" sz="1600" b="0" dirty="0">
                <a:solidFill>
                  <a:srgbClr val="000000"/>
                </a:solidFill>
                <a:effectLst/>
                <a:latin typeface="Consolas" panose="020B0609020204030204" pitchFamily="49" charset="0"/>
              </a:rPr>
              <a:t>    </a:t>
            </a:r>
            <a:r>
              <a:rPr lang="fr-FR" sz="1600" b="0" dirty="0">
                <a:solidFill>
                  <a:srgbClr val="0000FF"/>
                </a:solidFill>
                <a:effectLst/>
                <a:latin typeface="Consolas" panose="020B0609020204030204" pitchFamily="49" charset="0"/>
              </a:rPr>
              <a:t>FOREIGN KEY</a:t>
            </a:r>
            <a:r>
              <a:rPr lang="fr-FR" sz="1600" b="0" dirty="0">
                <a:solidFill>
                  <a:srgbClr val="000000"/>
                </a:solidFill>
                <a:effectLst/>
                <a:latin typeface="Consolas" panose="020B0609020204030204" pitchFamily="49" charset="0"/>
              </a:rPr>
              <a:t> (id_emplacement) </a:t>
            </a:r>
            <a:r>
              <a:rPr lang="fr-FR" sz="1600" b="0" dirty="0">
                <a:solidFill>
                  <a:srgbClr val="0000FF"/>
                </a:solidFill>
                <a:effectLst/>
                <a:latin typeface="Consolas" panose="020B0609020204030204" pitchFamily="49" charset="0"/>
              </a:rPr>
              <a:t>REFERENCES</a:t>
            </a:r>
            <a:r>
              <a:rPr lang="fr-FR" sz="1600" b="0" dirty="0">
                <a:solidFill>
                  <a:srgbClr val="000000"/>
                </a:solidFill>
                <a:effectLst/>
                <a:latin typeface="Consolas" panose="020B0609020204030204" pitchFamily="49" charset="0"/>
              </a:rPr>
              <a:t> emplacement(id),</a:t>
            </a:r>
          </a:p>
          <a:p>
            <a:r>
              <a:rPr lang="fr-FR" sz="1600" b="0" dirty="0">
                <a:solidFill>
                  <a:srgbClr val="000000"/>
                </a:solidFill>
                <a:effectLst/>
                <a:latin typeface="Consolas" panose="020B0609020204030204" pitchFamily="49" charset="0"/>
              </a:rPr>
              <a:t>    </a:t>
            </a:r>
            <a:r>
              <a:rPr lang="fr-FR" sz="1600" b="0" dirty="0">
                <a:solidFill>
                  <a:srgbClr val="0000FF"/>
                </a:solidFill>
                <a:effectLst/>
                <a:latin typeface="Consolas" panose="020B0609020204030204" pitchFamily="49" charset="0"/>
              </a:rPr>
              <a:t>FOREIGN KEY</a:t>
            </a:r>
            <a:r>
              <a:rPr lang="fr-FR" sz="1600" b="0" dirty="0">
                <a:solidFill>
                  <a:srgbClr val="000000"/>
                </a:solidFill>
                <a:effectLst/>
                <a:latin typeface="Consolas" panose="020B0609020204030204" pitchFamily="49" charset="0"/>
              </a:rPr>
              <a:t> (id_marche) </a:t>
            </a:r>
            <a:r>
              <a:rPr lang="fr-FR" sz="1600" b="0" dirty="0">
                <a:solidFill>
                  <a:srgbClr val="0000FF"/>
                </a:solidFill>
                <a:effectLst/>
                <a:latin typeface="Consolas" panose="020B0609020204030204" pitchFamily="49" charset="0"/>
              </a:rPr>
              <a:t>REFERENCES</a:t>
            </a:r>
            <a:r>
              <a:rPr lang="fr-FR" sz="1600" b="0" dirty="0">
                <a:solidFill>
                  <a:srgbClr val="000000"/>
                </a:solidFill>
                <a:effectLst/>
                <a:latin typeface="Consolas" panose="020B0609020204030204" pitchFamily="49" charset="0"/>
              </a:rPr>
              <a:t> marche(id)</a:t>
            </a:r>
          </a:p>
          <a:p>
            <a:r>
              <a:rPr lang="fr-FR" sz="1600" b="0" dirty="0">
                <a:solidFill>
                  <a:srgbClr val="000000"/>
                </a:solidFill>
                <a:effectLst/>
                <a:latin typeface="Consolas" panose="020B0609020204030204" pitchFamily="49" charset="0"/>
              </a:rPr>
              <a:t>);</a:t>
            </a:r>
          </a:p>
          <a:p>
            <a:endParaRPr lang="fr-FR" sz="1600" dirty="0"/>
          </a:p>
        </p:txBody>
      </p:sp>
    </p:spTree>
    <p:extLst>
      <p:ext uri="{BB962C8B-B14F-4D97-AF65-F5344CB8AC3E}">
        <p14:creationId xmlns:p14="http://schemas.microsoft.com/office/powerpoint/2010/main" val="24749946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FB134166-9950-4E2F-8ADC-FD52B01DE8CB}"/>
              </a:ext>
            </a:extLst>
          </p:cNvPr>
          <p:cNvSpPr>
            <a:spLocks noGrp="1"/>
          </p:cNvSpPr>
          <p:nvPr>
            <p:ph type="title"/>
          </p:nvPr>
        </p:nvSpPr>
        <p:spPr/>
        <p:txBody>
          <a:bodyPr/>
          <a:lstStyle/>
          <a:p>
            <a:pPr algn="ctr"/>
            <a:br>
              <a:rPr lang="fr-FR" dirty="0"/>
            </a:br>
            <a:br>
              <a:rPr lang="fr-FR" dirty="0"/>
            </a:br>
            <a:r>
              <a:rPr lang="fr-FR" sz="7200" dirty="0">
                <a:solidFill>
                  <a:schemeClr val="accent1"/>
                </a:solidFill>
              </a:rPr>
              <a:t>CRUD</a:t>
            </a:r>
            <a:endParaRPr lang="fr-FR" dirty="0">
              <a:solidFill>
                <a:schemeClr val="accent1"/>
              </a:solidFill>
            </a:endParaRPr>
          </a:p>
        </p:txBody>
      </p:sp>
      <p:pic>
        <p:nvPicPr>
          <p:cNvPr id="7" name="Espace réservé pour une image  6">
            <a:extLst>
              <a:ext uri="{FF2B5EF4-FFF2-40B4-BE49-F238E27FC236}">
                <a16:creationId xmlns:a16="http://schemas.microsoft.com/office/drawing/2014/main" id="{8B3F8760-FF53-419A-BD16-D7ADBEAD7E1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0716" r="20716"/>
          <a:stretch>
            <a:fillRect/>
          </a:stretch>
        </p:blipFill>
        <p:spPr/>
      </p:pic>
    </p:spTree>
    <p:extLst>
      <p:ext uri="{BB962C8B-B14F-4D97-AF65-F5344CB8AC3E}">
        <p14:creationId xmlns:p14="http://schemas.microsoft.com/office/powerpoint/2010/main" val="42004539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71C3363F-FCDA-4BDB-9811-BC66A37DF29F}"/>
              </a:ext>
            </a:extLst>
          </p:cNvPr>
          <p:cNvSpPr>
            <a:spLocks noGrp="1"/>
          </p:cNvSpPr>
          <p:nvPr>
            <p:ph type="body" idx="1"/>
          </p:nvPr>
        </p:nvSpPr>
        <p:spPr/>
        <p:txBody>
          <a:bodyPr/>
          <a:lstStyle/>
          <a:p>
            <a:r>
              <a:rPr lang="fr-FR" dirty="0"/>
              <a:t>Requête</a:t>
            </a:r>
          </a:p>
        </p:txBody>
      </p:sp>
      <p:sp>
        <p:nvSpPr>
          <p:cNvPr id="4" name="Espace réservé du texte 3">
            <a:extLst>
              <a:ext uri="{FF2B5EF4-FFF2-40B4-BE49-F238E27FC236}">
                <a16:creationId xmlns:a16="http://schemas.microsoft.com/office/drawing/2014/main" id="{E7467307-AC24-47C5-9093-02BB7E6FE709}"/>
              </a:ext>
            </a:extLst>
          </p:cNvPr>
          <p:cNvSpPr>
            <a:spLocks noGrp="1"/>
          </p:cNvSpPr>
          <p:nvPr>
            <p:ph type="body" idx="13"/>
          </p:nvPr>
        </p:nvSpPr>
        <p:spPr/>
        <p:txBody>
          <a:bodyPr/>
          <a:lstStyle/>
          <a:p>
            <a:r>
              <a:rPr lang="fr-FR" dirty="0"/>
              <a:t>résultat</a:t>
            </a:r>
          </a:p>
        </p:txBody>
      </p:sp>
      <p:pic>
        <p:nvPicPr>
          <p:cNvPr id="9" name="Espace réservé du contenu 8">
            <a:extLst>
              <a:ext uri="{FF2B5EF4-FFF2-40B4-BE49-F238E27FC236}">
                <a16:creationId xmlns:a16="http://schemas.microsoft.com/office/drawing/2014/main" id="{C24FB975-1760-484B-8B35-3E8A2E2A9E02}"/>
              </a:ext>
            </a:extLst>
          </p:cNvPr>
          <p:cNvPicPr>
            <a:picLocks noGrp="1" noChangeAspect="1"/>
          </p:cNvPicPr>
          <p:nvPr>
            <p:ph sz="half" idx="14"/>
          </p:nvPr>
        </p:nvPicPr>
        <p:blipFill>
          <a:blip r:embed="rId3"/>
          <a:stretch>
            <a:fillRect/>
          </a:stretch>
        </p:blipFill>
        <p:spPr>
          <a:xfrm>
            <a:off x="6234548" y="3490326"/>
            <a:ext cx="5418976" cy="1359518"/>
          </a:xfrm>
        </p:spPr>
      </p:pic>
      <p:sp>
        <p:nvSpPr>
          <p:cNvPr id="6" name="Titre 5">
            <a:extLst>
              <a:ext uri="{FF2B5EF4-FFF2-40B4-BE49-F238E27FC236}">
                <a16:creationId xmlns:a16="http://schemas.microsoft.com/office/drawing/2014/main" id="{2BD8137A-9718-4B56-9BDA-24759A1057D7}"/>
              </a:ext>
            </a:extLst>
          </p:cNvPr>
          <p:cNvSpPr>
            <a:spLocks noGrp="1"/>
          </p:cNvSpPr>
          <p:nvPr>
            <p:ph type="title"/>
          </p:nvPr>
        </p:nvSpPr>
        <p:spPr/>
        <p:txBody>
          <a:bodyPr/>
          <a:lstStyle/>
          <a:p>
            <a:pPr algn="ctr"/>
            <a:r>
              <a:rPr lang="fr-FR" dirty="0">
                <a:solidFill>
                  <a:schemeClr val="accent1"/>
                </a:solidFill>
              </a:rPr>
              <a:t>CREATE</a:t>
            </a:r>
          </a:p>
        </p:txBody>
      </p:sp>
      <p:pic>
        <p:nvPicPr>
          <p:cNvPr id="7" name="Espace réservé du contenu 6">
            <a:extLst>
              <a:ext uri="{FF2B5EF4-FFF2-40B4-BE49-F238E27FC236}">
                <a16:creationId xmlns:a16="http://schemas.microsoft.com/office/drawing/2014/main" id="{DFADE646-0087-46CE-88BB-356B33373336}"/>
              </a:ext>
            </a:extLst>
          </p:cNvPr>
          <p:cNvPicPr>
            <a:picLocks noGrp="1" noChangeAspect="1"/>
          </p:cNvPicPr>
          <p:nvPr>
            <p:ph sz="half" idx="2"/>
          </p:nvPr>
        </p:nvPicPr>
        <p:blipFill>
          <a:blip r:embed="rId4"/>
          <a:stretch>
            <a:fillRect/>
          </a:stretch>
        </p:blipFill>
        <p:spPr>
          <a:xfrm>
            <a:off x="459797" y="3490326"/>
            <a:ext cx="5497657" cy="1359518"/>
          </a:xfrm>
          <a:prstGeom prst="rect">
            <a:avLst/>
          </a:prstGeom>
        </p:spPr>
      </p:pic>
    </p:spTree>
    <p:extLst>
      <p:ext uri="{BB962C8B-B14F-4D97-AF65-F5344CB8AC3E}">
        <p14:creationId xmlns:p14="http://schemas.microsoft.com/office/powerpoint/2010/main" val="35764743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5342741D-E2AF-404C-A186-A02179472B2A}"/>
              </a:ext>
            </a:extLst>
          </p:cNvPr>
          <p:cNvPicPr>
            <a:picLocks noGrp="1" noChangeAspect="1"/>
          </p:cNvPicPr>
          <p:nvPr>
            <p:ph idx="1"/>
          </p:nvPr>
        </p:nvPicPr>
        <p:blipFill>
          <a:blip r:embed="rId3"/>
          <a:stretch>
            <a:fillRect/>
          </a:stretch>
        </p:blipFill>
        <p:spPr>
          <a:xfrm>
            <a:off x="1592764" y="2484582"/>
            <a:ext cx="9309825" cy="3103275"/>
          </a:xfrm>
        </p:spPr>
      </p:pic>
      <p:sp>
        <p:nvSpPr>
          <p:cNvPr id="2" name="Titre 1">
            <a:extLst>
              <a:ext uri="{FF2B5EF4-FFF2-40B4-BE49-F238E27FC236}">
                <a16:creationId xmlns:a16="http://schemas.microsoft.com/office/drawing/2014/main" id="{916C27A9-1169-44BD-BA7E-D9EDC53A4B74}"/>
              </a:ext>
            </a:extLst>
          </p:cNvPr>
          <p:cNvSpPr>
            <a:spLocks noGrp="1"/>
          </p:cNvSpPr>
          <p:nvPr>
            <p:ph type="title"/>
          </p:nvPr>
        </p:nvSpPr>
        <p:spPr/>
        <p:txBody>
          <a:bodyPr>
            <a:normAutofit fontScale="90000"/>
          </a:bodyPr>
          <a:lstStyle/>
          <a:p>
            <a:r>
              <a:rPr lang="fr-FR" dirty="0"/>
              <a:t>READ : Lister les emplacements disponibles</a:t>
            </a:r>
          </a:p>
        </p:txBody>
      </p:sp>
    </p:spTree>
    <p:extLst>
      <p:ext uri="{BB962C8B-B14F-4D97-AF65-F5344CB8AC3E}">
        <p14:creationId xmlns:p14="http://schemas.microsoft.com/office/powerpoint/2010/main" val="40339345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71C3363F-FCDA-4BDB-9811-BC66A37DF29F}"/>
              </a:ext>
            </a:extLst>
          </p:cNvPr>
          <p:cNvSpPr>
            <a:spLocks noGrp="1"/>
          </p:cNvSpPr>
          <p:nvPr>
            <p:ph type="body" idx="1"/>
          </p:nvPr>
        </p:nvSpPr>
        <p:spPr/>
        <p:txBody>
          <a:bodyPr/>
          <a:lstStyle/>
          <a:p>
            <a:r>
              <a:rPr lang="fr-FR" dirty="0"/>
              <a:t>Requête</a:t>
            </a:r>
          </a:p>
        </p:txBody>
      </p:sp>
      <p:sp>
        <p:nvSpPr>
          <p:cNvPr id="4" name="Espace réservé du texte 3">
            <a:extLst>
              <a:ext uri="{FF2B5EF4-FFF2-40B4-BE49-F238E27FC236}">
                <a16:creationId xmlns:a16="http://schemas.microsoft.com/office/drawing/2014/main" id="{E7467307-AC24-47C5-9093-02BB7E6FE709}"/>
              </a:ext>
            </a:extLst>
          </p:cNvPr>
          <p:cNvSpPr>
            <a:spLocks noGrp="1"/>
          </p:cNvSpPr>
          <p:nvPr>
            <p:ph type="body" idx="13"/>
          </p:nvPr>
        </p:nvSpPr>
        <p:spPr/>
        <p:txBody>
          <a:bodyPr/>
          <a:lstStyle/>
          <a:p>
            <a:r>
              <a:rPr lang="fr-FR" dirty="0"/>
              <a:t>résultat</a:t>
            </a:r>
          </a:p>
        </p:txBody>
      </p:sp>
      <p:sp>
        <p:nvSpPr>
          <p:cNvPr id="6" name="Titre 5">
            <a:extLst>
              <a:ext uri="{FF2B5EF4-FFF2-40B4-BE49-F238E27FC236}">
                <a16:creationId xmlns:a16="http://schemas.microsoft.com/office/drawing/2014/main" id="{2BD8137A-9718-4B56-9BDA-24759A1057D7}"/>
              </a:ext>
            </a:extLst>
          </p:cNvPr>
          <p:cNvSpPr>
            <a:spLocks noGrp="1"/>
          </p:cNvSpPr>
          <p:nvPr>
            <p:ph type="title"/>
          </p:nvPr>
        </p:nvSpPr>
        <p:spPr/>
        <p:txBody>
          <a:bodyPr/>
          <a:lstStyle/>
          <a:p>
            <a:pPr algn="ctr"/>
            <a:r>
              <a:rPr lang="fr-FR" dirty="0">
                <a:solidFill>
                  <a:schemeClr val="accent1"/>
                </a:solidFill>
              </a:rPr>
              <a:t>UPDATE</a:t>
            </a:r>
          </a:p>
        </p:txBody>
      </p:sp>
      <p:pic>
        <p:nvPicPr>
          <p:cNvPr id="10" name="Espace réservé du contenu 9">
            <a:extLst>
              <a:ext uri="{FF2B5EF4-FFF2-40B4-BE49-F238E27FC236}">
                <a16:creationId xmlns:a16="http://schemas.microsoft.com/office/drawing/2014/main" id="{D20C9808-13FD-4473-99B7-27E346C1472F}"/>
              </a:ext>
            </a:extLst>
          </p:cNvPr>
          <p:cNvPicPr>
            <a:picLocks noGrp="1" noChangeAspect="1"/>
          </p:cNvPicPr>
          <p:nvPr>
            <p:ph sz="half" idx="2"/>
          </p:nvPr>
        </p:nvPicPr>
        <p:blipFill>
          <a:blip r:embed="rId3"/>
          <a:stretch>
            <a:fillRect/>
          </a:stretch>
        </p:blipFill>
        <p:spPr>
          <a:xfrm>
            <a:off x="538476" y="3688757"/>
            <a:ext cx="5087046" cy="1359517"/>
          </a:xfrm>
        </p:spPr>
      </p:pic>
      <p:pic>
        <p:nvPicPr>
          <p:cNvPr id="14" name="Espace réservé du contenu 13">
            <a:extLst>
              <a:ext uri="{FF2B5EF4-FFF2-40B4-BE49-F238E27FC236}">
                <a16:creationId xmlns:a16="http://schemas.microsoft.com/office/drawing/2014/main" id="{9F2EF970-1492-4305-B14E-5E86E50720AB}"/>
              </a:ext>
            </a:extLst>
          </p:cNvPr>
          <p:cNvPicPr>
            <a:picLocks noGrp="1" noChangeAspect="1"/>
          </p:cNvPicPr>
          <p:nvPr>
            <p:ph sz="half" idx="14"/>
          </p:nvPr>
        </p:nvPicPr>
        <p:blipFill>
          <a:blip r:embed="rId4"/>
          <a:stretch>
            <a:fillRect/>
          </a:stretch>
        </p:blipFill>
        <p:spPr>
          <a:xfrm>
            <a:off x="6214484" y="3688757"/>
            <a:ext cx="5439040" cy="1359516"/>
          </a:xfrm>
        </p:spPr>
      </p:pic>
    </p:spTree>
    <p:extLst>
      <p:ext uri="{BB962C8B-B14F-4D97-AF65-F5344CB8AC3E}">
        <p14:creationId xmlns:p14="http://schemas.microsoft.com/office/powerpoint/2010/main" val="3855046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71C3363F-FCDA-4BDB-9811-BC66A37DF29F}"/>
              </a:ext>
            </a:extLst>
          </p:cNvPr>
          <p:cNvSpPr>
            <a:spLocks noGrp="1"/>
          </p:cNvSpPr>
          <p:nvPr>
            <p:ph type="body" idx="1"/>
          </p:nvPr>
        </p:nvSpPr>
        <p:spPr/>
        <p:txBody>
          <a:bodyPr/>
          <a:lstStyle/>
          <a:p>
            <a:r>
              <a:rPr lang="fr-FR" dirty="0"/>
              <a:t>Requête</a:t>
            </a:r>
          </a:p>
        </p:txBody>
      </p:sp>
      <p:sp>
        <p:nvSpPr>
          <p:cNvPr id="4" name="Espace réservé du texte 3">
            <a:extLst>
              <a:ext uri="{FF2B5EF4-FFF2-40B4-BE49-F238E27FC236}">
                <a16:creationId xmlns:a16="http://schemas.microsoft.com/office/drawing/2014/main" id="{E7467307-AC24-47C5-9093-02BB7E6FE709}"/>
              </a:ext>
            </a:extLst>
          </p:cNvPr>
          <p:cNvSpPr>
            <a:spLocks noGrp="1"/>
          </p:cNvSpPr>
          <p:nvPr>
            <p:ph type="body" idx="13"/>
          </p:nvPr>
        </p:nvSpPr>
        <p:spPr/>
        <p:txBody>
          <a:bodyPr/>
          <a:lstStyle/>
          <a:p>
            <a:r>
              <a:rPr lang="fr-FR" dirty="0"/>
              <a:t>résultat</a:t>
            </a:r>
          </a:p>
        </p:txBody>
      </p:sp>
      <p:sp>
        <p:nvSpPr>
          <p:cNvPr id="6" name="Titre 5">
            <a:extLst>
              <a:ext uri="{FF2B5EF4-FFF2-40B4-BE49-F238E27FC236}">
                <a16:creationId xmlns:a16="http://schemas.microsoft.com/office/drawing/2014/main" id="{2BD8137A-9718-4B56-9BDA-24759A1057D7}"/>
              </a:ext>
            </a:extLst>
          </p:cNvPr>
          <p:cNvSpPr>
            <a:spLocks noGrp="1"/>
          </p:cNvSpPr>
          <p:nvPr>
            <p:ph type="title"/>
          </p:nvPr>
        </p:nvSpPr>
        <p:spPr/>
        <p:txBody>
          <a:bodyPr/>
          <a:lstStyle/>
          <a:p>
            <a:pPr algn="ctr"/>
            <a:r>
              <a:rPr lang="fr-FR" dirty="0">
                <a:solidFill>
                  <a:schemeClr val="accent1"/>
                </a:solidFill>
              </a:rPr>
              <a:t>DELETE</a:t>
            </a:r>
          </a:p>
        </p:txBody>
      </p:sp>
      <p:pic>
        <p:nvPicPr>
          <p:cNvPr id="5" name="Image 4">
            <a:extLst>
              <a:ext uri="{FF2B5EF4-FFF2-40B4-BE49-F238E27FC236}">
                <a16:creationId xmlns:a16="http://schemas.microsoft.com/office/drawing/2014/main" id="{1842443A-B0E9-4FDA-9569-7485206BDB4E}"/>
              </a:ext>
            </a:extLst>
          </p:cNvPr>
          <p:cNvPicPr>
            <a:picLocks noChangeAspect="1"/>
          </p:cNvPicPr>
          <p:nvPr/>
        </p:nvPicPr>
        <p:blipFill>
          <a:blip r:embed="rId3"/>
          <a:stretch>
            <a:fillRect/>
          </a:stretch>
        </p:blipFill>
        <p:spPr>
          <a:xfrm>
            <a:off x="645125" y="3809115"/>
            <a:ext cx="5021566" cy="1239158"/>
          </a:xfrm>
          <a:prstGeom prst="rect">
            <a:avLst/>
          </a:prstGeom>
        </p:spPr>
      </p:pic>
      <p:pic>
        <p:nvPicPr>
          <p:cNvPr id="11" name="Image 10">
            <a:extLst>
              <a:ext uri="{FF2B5EF4-FFF2-40B4-BE49-F238E27FC236}">
                <a16:creationId xmlns:a16="http://schemas.microsoft.com/office/drawing/2014/main" id="{F61D989A-49C4-4CEC-B495-0E678E7013B8}"/>
              </a:ext>
            </a:extLst>
          </p:cNvPr>
          <p:cNvPicPr>
            <a:picLocks noChangeAspect="1"/>
          </p:cNvPicPr>
          <p:nvPr/>
        </p:nvPicPr>
        <p:blipFill>
          <a:blip r:embed="rId4"/>
          <a:stretch>
            <a:fillRect/>
          </a:stretch>
        </p:blipFill>
        <p:spPr>
          <a:xfrm>
            <a:off x="6525311" y="3809115"/>
            <a:ext cx="5021564" cy="1239158"/>
          </a:xfrm>
          <a:prstGeom prst="rect">
            <a:avLst/>
          </a:prstGeom>
        </p:spPr>
      </p:pic>
    </p:spTree>
    <p:extLst>
      <p:ext uri="{BB962C8B-B14F-4D97-AF65-F5344CB8AC3E}">
        <p14:creationId xmlns:p14="http://schemas.microsoft.com/office/powerpoint/2010/main" val="173544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C0FEB38D-85AD-EB41-9EC1-E966F44AB085}"/>
              </a:ext>
            </a:extLst>
          </p:cNvPr>
          <p:cNvSpPr>
            <a:spLocks noGrp="1"/>
          </p:cNvSpPr>
          <p:nvPr>
            <p:ph type="title"/>
          </p:nvPr>
        </p:nvSpPr>
        <p:spPr>
          <a:xfrm>
            <a:off x="868624" y="1873143"/>
            <a:ext cx="5227376" cy="727700"/>
          </a:xfrm>
        </p:spPr>
        <p:txBody>
          <a:bodyPr rtlCol="0">
            <a:noAutofit/>
          </a:bodyPr>
          <a:lstStyle/>
          <a:p>
            <a:pPr rtl="0"/>
            <a:r>
              <a:rPr lang="fr-FR" sz="2400" dirty="0"/>
              <a:t>Marché aux puces de GrosVille</a:t>
            </a:r>
            <a:br>
              <a:rPr lang="fr-FR" sz="2400" dirty="0"/>
            </a:br>
            <a:r>
              <a:rPr lang="fr-FR" sz="2400" dirty="0"/>
              <a:t>Le serveur</a:t>
            </a:r>
          </a:p>
        </p:txBody>
      </p:sp>
      <p:sp>
        <p:nvSpPr>
          <p:cNvPr id="11" name="Espace réservé du texte 2">
            <a:extLst>
              <a:ext uri="{FF2B5EF4-FFF2-40B4-BE49-F238E27FC236}">
                <a16:creationId xmlns:a16="http://schemas.microsoft.com/office/drawing/2014/main" id="{64D4B10F-ADAA-B74F-8461-59D7CAF3C4EF}"/>
              </a:ext>
            </a:extLst>
          </p:cNvPr>
          <p:cNvSpPr>
            <a:spLocks noGrp="1"/>
          </p:cNvSpPr>
          <p:nvPr>
            <p:ph type="body" idx="1"/>
          </p:nvPr>
        </p:nvSpPr>
        <p:spPr>
          <a:xfrm>
            <a:off x="868623" y="2512291"/>
            <a:ext cx="5227377" cy="2706255"/>
          </a:xfrm>
        </p:spPr>
        <p:txBody>
          <a:bodyPr rtlCol="0">
            <a:normAutofit lnSpcReduction="10000"/>
          </a:bodyPr>
          <a:lstStyle/>
          <a:p>
            <a:pPr algn="ctr" rtl="0"/>
            <a:r>
              <a:rPr lang="fr-FR" sz="1600" dirty="0">
                <a:solidFill>
                  <a:schemeClr val="accent1"/>
                </a:solidFill>
              </a:rPr>
              <a:t>Choix de la technologie</a:t>
            </a:r>
          </a:p>
          <a:p>
            <a:pPr algn="ctr" rtl="0"/>
            <a:r>
              <a:rPr lang="fr-FR" sz="1600" dirty="0">
                <a:solidFill>
                  <a:schemeClr val="accent1"/>
                </a:solidFill>
              </a:rPr>
              <a:t>Architecture des fichiers</a:t>
            </a:r>
          </a:p>
          <a:p>
            <a:pPr algn="ctr" rtl="0"/>
            <a:r>
              <a:rPr lang="fr-FR" sz="1600" dirty="0">
                <a:solidFill>
                  <a:schemeClr val="accent1"/>
                </a:solidFill>
              </a:rPr>
              <a:t>Services</a:t>
            </a:r>
          </a:p>
          <a:p>
            <a:pPr algn="ctr" rtl="0"/>
            <a:r>
              <a:rPr lang="fr-FR" sz="1600" dirty="0">
                <a:solidFill>
                  <a:schemeClr val="accent1"/>
                </a:solidFill>
              </a:rPr>
              <a:t>Contrôleurs</a:t>
            </a:r>
          </a:p>
          <a:p>
            <a:pPr algn="ctr" rtl="0"/>
            <a:r>
              <a:rPr lang="fr-FR" sz="1600" dirty="0">
                <a:solidFill>
                  <a:schemeClr val="accent1"/>
                </a:solidFill>
              </a:rPr>
              <a:t>Données en entrée, données attendues, données obtenues</a:t>
            </a:r>
          </a:p>
          <a:p>
            <a:pPr algn="ctr" rtl="0"/>
            <a:r>
              <a:rPr lang="fr-FR" sz="1600" dirty="0">
                <a:solidFill>
                  <a:schemeClr val="accent1"/>
                </a:solidFill>
              </a:rPr>
              <a:t>Gestion d’erreur</a:t>
            </a:r>
          </a:p>
          <a:p>
            <a:pPr algn="ctr" rtl="0"/>
            <a:r>
              <a:rPr lang="fr-FR" sz="1600" dirty="0">
                <a:solidFill>
                  <a:schemeClr val="accent1"/>
                </a:solidFill>
              </a:rPr>
              <a:t>Validation des données utilisateurs</a:t>
            </a:r>
          </a:p>
        </p:txBody>
      </p:sp>
      <p:pic>
        <p:nvPicPr>
          <p:cNvPr id="32" name="Espace réservé d’image 31">
            <a:extLst>
              <a:ext uri="{FF2B5EF4-FFF2-40B4-BE49-F238E27FC236}">
                <a16:creationId xmlns:a16="http://schemas.microsoft.com/office/drawing/2014/main" id="{96E64F75-DC38-A047-84B3-5B96136A9686}"/>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flipH="1">
            <a:off x="6106630" y="0"/>
            <a:ext cx="4572000" cy="6858000"/>
          </a:xfrm>
        </p:spPr>
      </p:pic>
    </p:spTree>
    <p:extLst>
      <p:ext uri="{BB962C8B-B14F-4D97-AF65-F5344CB8AC3E}">
        <p14:creationId xmlns:p14="http://schemas.microsoft.com/office/powerpoint/2010/main" val="35330874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D8826A44-B0B3-454F-A942-96D67BF50A63}"/>
              </a:ext>
            </a:extLst>
          </p:cNvPr>
          <p:cNvSpPr>
            <a:spLocks noGrp="1"/>
          </p:cNvSpPr>
          <p:nvPr>
            <p:ph idx="1"/>
          </p:nvPr>
        </p:nvSpPr>
        <p:spPr/>
        <p:txBody>
          <a:bodyPr>
            <a:normAutofit/>
          </a:bodyPr>
          <a:lstStyle/>
          <a:p>
            <a:pPr marL="0" indent="0">
              <a:buNone/>
            </a:pPr>
            <a:endParaRPr lang="fr-FR" sz="8800" dirty="0"/>
          </a:p>
          <a:p>
            <a:pPr marL="0" indent="0">
              <a:buNone/>
            </a:pPr>
            <a:r>
              <a:rPr lang="fr-FR" sz="8800" dirty="0"/>
              <a:t>JAVA</a:t>
            </a:r>
          </a:p>
        </p:txBody>
      </p:sp>
      <p:sp>
        <p:nvSpPr>
          <p:cNvPr id="3" name="Titre 2">
            <a:extLst>
              <a:ext uri="{FF2B5EF4-FFF2-40B4-BE49-F238E27FC236}">
                <a16:creationId xmlns:a16="http://schemas.microsoft.com/office/drawing/2014/main" id="{C026D680-2B77-4BDD-AF9A-EF0BADB64B07}"/>
              </a:ext>
            </a:extLst>
          </p:cNvPr>
          <p:cNvSpPr>
            <a:spLocks noGrp="1"/>
          </p:cNvSpPr>
          <p:nvPr>
            <p:ph type="title"/>
          </p:nvPr>
        </p:nvSpPr>
        <p:spPr/>
        <p:txBody>
          <a:bodyPr>
            <a:normAutofit fontScale="90000"/>
          </a:bodyPr>
          <a:lstStyle/>
          <a:p>
            <a:r>
              <a:rPr lang="fr-FR" dirty="0"/>
              <a:t>Choix de la technologie</a:t>
            </a:r>
          </a:p>
        </p:txBody>
      </p:sp>
      <p:pic>
        <p:nvPicPr>
          <p:cNvPr id="12" name="Espace réservé pour une image  11">
            <a:extLst>
              <a:ext uri="{FF2B5EF4-FFF2-40B4-BE49-F238E27FC236}">
                <a16:creationId xmlns:a16="http://schemas.microsoft.com/office/drawing/2014/main" id="{11C1D042-174C-4439-84AF-7C7208A0068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2972" r="12972"/>
          <a:stretch>
            <a:fillRect/>
          </a:stretch>
        </p:blipFill>
        <p:spPr/>
      </p:pic>
    </p:spTree>
    <p:extLst>
      <p:ext uri="{BB962C8B-B14F-4D97-AF65-F5344CB8AC3E}">
        <p14:creationId xmlns:p14="http://schemas.microsoft.com/office/powerpoint/2010/main" val="10938641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D8826A44-B0B3-454F-A942-96D67BF50A63}"/>
              </a:ext>
            </a:extLst>
          </p:cNvPr>
          <p:cNvSpPr>
            <a:spLocks noGrp="1"/>
          </p:cNvSpPr>
          <p:nvPr>
            <p:ph idx="1"/>
          </p:nvPr>
        </p:nvSpPr>
        <p:spPr>
          <a:xfrm>
            <a:off x="838200" y="887505"/>
            <a:ext cx="4534617" cy="2541495"/>
          </a:xfrm>
        </p:spPr>
        <p:txBody>
          <a:bodyPr>
            <a:normAutofit fontScale="77500" lnSpcReduction="20000"/>
          </a:bodyPr>
          <a:lstStyle/>
          <a:p>
            <a:pPr marL="0" indent="0">
              <a:buNone/>
            </a:pPr>
            <a:endParaRPr lang="fr-FR" sz="8800" dirty="0"/>
          </a:p>
          <a:p>
            <a:pPr marL="0" indent="0">
              <a:buNone/>
            </a:pPr>
            <a:r>
              <a:rPr lang="fr-FR" sz="9600" dirty="0"/>
              <a:t>Framework</a:t>
            </a:r>
            <a:endParaRPr lang="fr-FR" sz="18500" dirty="0"/>
          </a:p>
          <a:p>
            <a:pPr marL="0" indent="0">
              <a:buNone/>
            </a:pPr>
            <a:endParaRPr lang="fr-FR" sz="8800" dirty="0"/>
          </a:p>
        </p:txBody>
      </p:sp>
      <p:pic>
        <p:nvPicPr>
          <p:cNvPr id="7" name="Espace réservé pour une image  6">
            <a:extLst>
              <a:ext uri="{FF2B5EF4-FFF2-40B4-BE49-F238E27FC236}">
                <a16:creationId xmlns:a16="http://schemas.microsoft.com/office/drawing/2014/main" id="{B92D49D8-A7E3-45F8-80D6-06CF70F32D95}"/>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4886" b="4886"/>
          <a:stretch>
            <a:fillRect/>
          </a:stretch>
        </p:blipFill>
        <p:spPr/>
      </p:pic>
    </p:spTree>
    <p:extLst>
      <p:ext uri="{BB962C8B-B14F-4D97-AF65-F5344CB8AC3E}">
        <p14:creationId xmlns:p14="http://schemas.microsoft.com/office/powerpoint/2010/main" val="40807171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C2E141B-A4AC-44B3-B98C-635AC2920AC2}"/>
              </a:ext>
            </a:extLst>
          </p:cNvPr>
          <p:cNvPicPr>
            <a:picLocks noChangeAspect="1"/>
          </p:cNvPicPr>
          <p:nvPr/>
        </p:nvPicPr>
        <p:blipFill>
          <a:blip r:embed="rId3"/>
          <a:stretch>
            <a:fillRect/>
          </a:stretch>
        </p:blipFill>
        <p:spPr>
          <a:xfrm>
            <a:off x="2400300" y="2633662"/>
            <a:ext cx="7391400" cy="1590675"/>
          </a:xfrm>
          <a:prstGeom prst="rect">
            <a:avLst/>
          </a:prstGeom>
        </p:spPr>
      </p:pic>
      <p:pic>
        <p:nvPicPr>
          <p:cNvPr id="7" name="Image 6">
            <a:extLst>
              <a:ext uri="{FF2B5EF4-FFF2-40B4-BE49-F238E27FC236}">
                <a16:creationId xmlns:a16="http://schemas.microsoft.com/office/drawing/2014/main" id="{59080020-836C-4212-A87F-DC1AF7E76DF1}"/>
              </a:ext>
            </a:extLst>
          </p:cNvPr>
          <p:cNvPicPr>
            <a:picLocks noChangeAspect="1"/>
          </p:cNvPicPr>
          <p:nvPr/>
        </p:nvPicPr>
        <p:blipFill>
          <a:blip r:embed="rId4"/>
          <a:stretch>
            <a:fillRect/>
          </a:stretch>
        </p:blipFill>
        <p:spPr>
          <a:xfrm>
            <a:off x="8008723" y="737157"/>
            <a:ext cx="3390900" cy="885825"/>
          </a:xfrm>
          <a:prstGeom prst="rect">
            <a:avLst/>
          </a:prstGeom>
        </p:spPr>
      </p:pic>
    </p:spTree>
    <p:extLst>
      <p:ext uri="{BB962C8B-B14F-4D97-AF65-F5344CB8AC3E}">
        <p14:creationId xmlns:p14="http://schemas.microsoft.com/office/powerpoint/2010/main" val="831715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re 27">
            <a:extLst>
              <a:ext uri="{FF2B5EF4-FFF2-40B4-BE49-F238E27FC236}">
                <a16:creationId xmlns:a16="http://schemas.microsoft.com/office/drawing/2014/main" id="{4988F789-C14D-C841-BDEB-8ACF77377239}"/>
              </a:ext>
            </a:extLst>
          </p:cNvPr>
          <p:cNvSpPr>
            <a:spLocks noGrp="1"/>
          </p:cNvSpPr>
          <p:nvPr>
            <p:ph type="title"/>
          </p:nvPr>
        </p:nvSpPr>
        <p:spPr/>
        <p:txBody>
          <a:bodyPr rtlCol="0"/>
          <a:lstStyle/>
          <a:p>
            <a:pPr rtl="0"/>
            <a:r>
              <a:rPr lang="fr-FR" dirty="0"/>
              <a:t>Contexte</a:t>
            </a:r>
          </a:p>
        </p:txBody>
      </p:sp>
      <p:sp>
        <p:nvSpPr>
          <p:cNvPr id="2" name="ZoneTexte 1">
            <a:extLst>
              <a:ext uri="{FF2B5EF4-FFF2-40B4-BE49-F238E27FC236}">
                <a16:creationId xmlns:a16="http://schemas.microsoft.com/office/drawing/2014/main" id="{C9D3371A-7550-4E7A-A588-7E31175B91B2}"/>
              </a:ext>
            </a:extLst>
          </p:cNvPr>
          <p:cNvSpPr txBox="1"/>
          <p:nvPr/>
        </p:nvSpPr>
        <p:spPr>
          <a:xfrm>
            <a:off x="218756" y="0"/>
            <a:ext cx="5375563" cy="6463308"/>
          </a:xfrm>
          <a:prstGeom prst="rect">
            <a:avLst/>
          </a:prstGeom>
          <a:noFill/>
        </p:spPr>
        <p:txBody>
          <a:bodyPr wrap="square" rtlCol="0">
            <a:spAutoFit/>
          </a:bodyPr>
          <a:lstStyle/>
          <a:p>
            <a:pPr algn="l"/>
            <a:endParaRPr lang="fr-FR" dirty="0"/>
          </a:p>
          <a:p>
            <a:pPr algn="l"/>
            <a:r>
              <a:rPr lang="fr-FR" dirty="0"/>
              <a:t>Aujourd’hui, pendant la semaine du marché aux puces, il faut aller en mairie de Grosville afin</a:t>
            </a:r>
          </a:p>
          <a:p>
            <a:pPr algn="l"/>
            <a:r>
              <a:rPr lang="fr-FR" dirty="0"/>
              <a:t>d’aller réserver sa place.</a:t>
            </a:r>
          </a:p>
          <a:p>
            <a:pPr algn="l"/>
            <a:endParaRPr lang="fr-FR" dirty="0"/>
          </a:p>
          <a:p>
            <a:pPr algn="l"/>
            <a:r>
              <a:rPr lang="fr-FR" dirty="0"/>
              <a:t>La mairie souhaiterait désormais mettre à disposition des intéressés une application de</a:t>
            </a:r>
          </a:p>
          <a:p>
            <a:pPr algn="l"/>
            <a:r>
              <a:rPr lang="fr-FR" dirty="0"/>
              <a:t>réservation en ligne des emplacements.</a:t>
            </a:r>
          </a:p>
          <a:p>
            <a:pPr algn="l"/>
            <a:endParaRPr lang="fr-FR" dirty="0"/>
          </a:p>
          <a:p>
            <a:pPr algn="l"/>
            <a:r>
              <a:rPr lang="fr-FR" dirty="0"/>
              <a:t>Il est demandé de créer : </a:t>
            </a:r>
          </a:p>
          <a:p>
            <a:pPr algn="l"/>
            <a:r>
              <a:rPr lang="fr-FR" dirty="0"/>
              <a:t>Une </a:t>
            </a:r>
            <a:r>
              <a:rPr lang="fr-FR" b="1" dirty="0"/>
              <a:t>page </a:t>
            </a:r>
            <a:r>
              <a:rPr lang="fr-FR" dirty="0"/>
              <a:t>d’accueil avec la liste des marchés à venir et ancien marché. Sur cette même page le </a:t>
            </a:r>
            <a:r>
              <a:rPr lang="fr-FR" b="1" dirty="0"/>
              <a:t>formulaire d’ajout d’un nouveau marché aux puces</a:t>
            </a:r>
            <a:r>
              <a:rPr lang="fr-FR" dirty="0"/>
              <a:t>.</a:t>
            </a:r>
          </a:p>
          <a:p>
            <a:pPr algn="l"/>
            <a:r>
              <a:rPr lang="fr-FR" dirty="0"/>
              <a:t>Ce </a:t>
            </a:r>
            <a:r>
              <a:rPr lang="fr-FR" b="1" dirty="0"/>
              <a:t>formulaire</a:t>
            </a:r>
            <a:r>
              <a:rPr lang="fr-FR" dirty="0"/>
              <a:t> sera </a:t>
            </a:r>
            <a:r>
              <a:rPr lang="fr-FR" b="1" dirty="0"/>
              <a:t>masqué</a:t>
            </a:r>
            <a:r>
              <a:rPr lang="fr-FR" dirty="0"/>
              <a:t> et apparaîtra lors d’un click sur </a:t>
            </a:r>
            <a:r>
              <a:rPr lang="fr-FR" b="1" dirty="0"/>
              <a:t>un élément graphique </a:t>
            </a:r>
            <a:r>
              <a:rPr lang="fr-FR" dirty="0"/>
              <a:t>indiquant que l’on souhaite ajouter un marché.</a:t>
            </a:r>
          </a:p>
          <a:p>
            <a:pPr algn="l"/>
            <a:endParaRPr lang="fr-FR" dirty="0"/>
          </a:p>
          <a:p>
            <a:pPr algn="l"/>
            <a:r>
              <a:rPr lang="fr-FR" dirty="0"/>
              <a:t>Une page </a:t>
            </a:r>
            <a:r>
              <a:rPr lang="fr-FR" b="1" dirty="0"/>
              <a:t>d’inscription</a:t>
            </a:r>
          </a:p>
          <a:p>
            <a:pPr algn="l"/>
            <a:r>
              <a:rPr lang="fr-FR" dirty="0"/>
              <a:t>Une page de </a:t>
            </a:r>
            <a:r>
              <a:rPr lang="fr-FR" b="1" dirty="0"/>
              <a:t>validation</a:t>
            </a:r>
          </a:p>
          <a:p>
            <a:pPr algn="l"/>
            <a:endParaRPr lang="fr-FR" dirty="0"/>
          </a:p>
          <a:p>
            <a:pPr algn="l"/>
            <a:r>
              <a:rPr lang="fr-FR" dirty="0"/>
              <a:t>Un </a:t>
            </a:r>
            <a:r>
              <a:rPr lang="fr-FR" b="1" dirty="0"/>
              <a:t>menu</a:t>
            </a:r>
            <a:r>
              <a:rPr lang="fr-FR" dirty="0"/>
              <a:t> </a:t>
            </a:r>
            <a:r>
              <a:rPr lang="fr-FR" b="1" dirty="0"/>
              <a:t>caché</a:t>
            </a:r>
            <a:r>
              <a:rPr lang="fr-FR" dirty="0"/>
              <a:t> (devra être visible dynamiquement)</a:t>
            </a:r>
          </a:p>
          <a:p>
            <a:pPr algn="l"/>
            <a:r>
              <a:rPr lang="fr-FR" dirty="0"/>
              <a:t>Ce menu sera composé de </a:t>
            </a:r>
            <a:r>
              <a:rPr lang="fr-FR" b="1" dirty="0"/>
              <a:t>liens</a:t>
            </a:r>
            <a:r>
              <a:rPr lang="fr-FR" dirty="0"/>
              <a:t> vers les pages « Listes des marchés » et « Inscription »</a:t>
            </a:r>
          </a:p>
        </p:txBody>
      </p:sp>
    </p:spTree>
    <p:extLst>
      <p:ext uri="{BB962C8B-B14F-4D97-AF65-F5344CB8AC3E}">
        <p14:creationId xmlns:p14="http://schemas.microsoft.com/office/powerpoint/2010/main" val="2871232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1EAAB2-4082-48F7-B0FA-756CF99843BB}"/>
              </a:ext>
            </a:extLst>
          </p:cNvPr>
          <p:cNvSpPr>
            <a:spLocks noGrp="1"/>
          </p:cNvSpPr>
          <p:nvPr>
            <p:ph type="title"/>
          </p:nvPr>
        </p:nvSpPr>
        <p:spPr/>
        <p:txBody>
          <a:bodyPr/>
          <a:lstStyle/>
          <a:p>
            <a:r>
              <a:rPr lang="fr-FR" dirty="0"/>
              <a:t>« Super dépendances »</a:t>
            </a:r>
          </a:p>
        </p:txBody>
      </p:sp>
      <p:pic>
        <p:nvPicPr>
          <p:cNvPr id="6" name="Image 5">
            <a:extLst>
              <a:ext uri="{FF2B5EF4-FFF2-40B4-BE49-F238E27FC236}">
                <a16:creationId xmlns:a16="http://schemas.microsoft.com/office/drawing/2014/main" id="{95704C80-61BF-4C3A-BB9A-C8DF7DC170AA}"/>
              </a:ext>
            </a:extLst>
          </p:cNvPr>
          <p:cNvPicPr>
            <a:picLocks noChangeAspect="1"/>
          </p:cNvPicPr>
          <p:nvPr/>
        </p:nvPicPr>
        <p:blipFill>
          <a:blip r:embed="rId3"/>
          <a:stretch>
            <a:fillRect/>
          </a:stretch>
        </p:blipFill>
        <p:spPr>
          <a:xfrm>
            <a:off x="2528887" y="2545106"/>
            <a:ext cx="7134225" cy="2657475"/>
          </a:xfrm>
          <a:prstGeom prst="rect">
            <a:avLst/>
          </a:prstGeom>
        </p:spPr>
      </p:pic>
    </p:spTree>
    <p:extLst>
      <p:ext uri="{BB962C8B-B14F-4D97-AF65-F5344CB8AC3E}">
        <p14:creationId xmlns:p14="http://schemas.microsoft.com/office/powerpoint/2010/main" val="38912560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1EAAB2-4082-48F7-B0FA-756CF99843BB}"/>
              </a:ext>
            </a:extLst>
          </p:cNvPr>
          <p:cNvSpPr>
            <a:spLocks noGrp="1"/>
          </p:cNvSpPr>
          <p:nvPr>
            <p:ph type="title"/>
          </p:nvPr>
        </p:nvSpPr>
        <p:spPr/>
        <p:txBody>
          <a:bodyPr/>
          <a:lstStyle/>
          <a:p>
            <a:r>
              <a:rPr lang="fr-FR" dirty="0"/>
              <a:t>Principales dépendances</a:t>
            </a:r>
          </a:p>
        </p:txBody>
      </p:sp>
      <p:sp>
        <p:nvSpPr>
          <p:cNvPr id="5" name="ZoneTexte 4">
            <a:extLst>
              <a:ext uri="{FF2B5EF4-FFF2-40B4-BE49-F238E27FC236}">
                <a16:creationId xmlns:a16="http://schemas.microsoft.com/office/drawing/2014/main" id="{49C90691-F105-4CC9-AEFD-5AD0D216B678}"/>
              </a:ext>
            </a:extLst>
          </p:cNvPr>
          <p:cNvSpPr txBox="1"/>
          <p:nvPr/>
        </p:nvSpPr>
        <p:spPr>
          <a:xfrm>
            <a:off x="1235675" y="1804220"/>
            <a:ext cx="9811265" cy="4278094"/>
          </a:xfrm>
          <a:prstGeom prst="rect">
            <a:avLst/>
          </a:prstGeom>
          <a:noFill/>
        </p:spPr>
        <p:txBody>
          <a:bodyPr wrap="square">
            <a:spAutoFit/>
          </a:bodyPr>
          <a:lstStyle/>
          <a:p>
            <a:pPr algn="l"/>
            <a:r>
              <a:rPr lang="fr-FR" sz="2800" b="1" i="0" u="none" strike="noStrike" baseline="0" dirty="0">
                <a:solidFill>
                  <a:schemeClr val="accent1"/>
                </a:solidFill>
              </a:rPr>
              <a:t>spring-boot-starter-web: </a:t>
            </a:r>
          </a:p>
          <a:p>
            <a:pPr algn="l"/>
            <a:r>
              <a:rPr lang="fr-FR" sz="3600" b="0" i="0" u="none" strike="noStrike" baseline="0" dirty="0"/>
              <a:t>Utile pour exposer sur le web une application :</a:t>
            </a:r>
          </a:p>
          <a:p>
            <a:pPr algn="l"/>
            <a:r>
              <a:rPr lang="fr-FR" sz="3600" b="0" i="0" u="none" strike="noStrike" baseline="0" dirty="0"/>
              <a:t>API Rest, Spring MVC, etc.</a:t>
            </a:r>
          </a:p>
          <a:p>
            <a:pPr algn="l"/>
            <a:r>
              <a:rPr lang="fr-FR" sz="2800" b="1" i="0" u="none" strike="noStrike" baseline="0" dirty="0">
                <a:solidFill>
                  <a:schemeClr val="accent1"/>
                </a:solidFill>
              </a:rPr>
              <a:t>spring-boot-starter-test: </a:t>
            </a:r>
          </a:p>
          <a:p>
            <a:pPr algn="l"/>
            <a:r>
              <a:rPr lang="fr-FR" sz="3600" b="0" i="0" u="none" strike="noStrike" baseline="0" dirty="0"/>
              <a:t>Packaging pour les tests unitaires et</a:t>
            </a:r>
          </a:p>
          <a:p>
            <a:pPr algn="l"/>
            <a:r>
              <a:rPr lang="fr-FR" sz="3600" b="0" i="0" u="none" strike="noStrike" baseline="0" dirty="0"/>
              <a:t>d'intégration : Junit, Mockito, etc.</a:t>
            </a:r>
          </a:p>
          <a:p>
            <a:pPr algn="l"/>
            <a:r>
              <a:rPr lang="fr-FR" sz="2800" b="1" i="0" u="none" strike="noStrike" baseline="0" dirty="0">
                <a:solidFill>
                  <a:schemeClr val="accent1"/>
                </a:solidFill>
              </a:rPr>
              <a:t>spring-boot-</a:t>
            </a:r>
            <a:r>
              <a:rPr lang="fr-FR" sz="2800" b="1" i="0" u="none" strike="noStrike" baseline="0" dirty="0" err="1">
                <a:solidFill>
                  <a:schemeClr val="accent1"/>
                </a:solidFill>
              </a:rPr>
              <a:t>jdbc</a:t>
            </a:r>
            <a:r>
              <a:rPr lang="fr-FR" sz="2800" b="1" i="0" u="none" strike="noStrike" baseline="0" dirty="0">
                <a:solidFill>
                  <a:schemeClr val="accent1"/>
                </a:solidFill>
              </a:rPr>
              <a:t>-starter: </a:t>
            </a:r>
            <a:r>
              <a:rPr lang="fr-FR" sz="3600" b="0" i="0" u="none" strike="noStrike" baseline="0" dirty="0"/>
              <a:t>Utilitaire de connexion à une base de données</a:t>
            </a:r>
            <a:endParaRPr lang="fr-FR" sz="3600" dirty="0"/>
          </a:p>
        </p:txBody>
      </p:sp>
    </p:spTree>
    <p:extLst>
      <p:ext uri="{BB962C8B-B14F-4D97-AF65-F5344CB8AC3E}">
        <p14:creationId xmlns:p14="http://schemas.microsoft.com/office/powerpoint/2010/main" val="28409827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D8826A44-B0B3-454F-A942-96D67BF50A63}"/>
              </a:ext>
            </a:extLst>
          </p:cNvPr>
          <p:cNvSpPr>
            <a:spLocks noGrp="1"/>
          </p:cNvSpPr>
          <p:nvPr>
            <p:ph idx="1"/>
          </p:nvPr>
        </p:nvSpPr>
        <p:spPr>
          <a:xfrm>
            <a:off x="660481" y="1462425"/>
            <a:ext cx="4534617" cy="3933150"/>
          </a:xfrm>
        </p:spPr>
        <p:txBody>
          <a:bodyPr>
            <a:normAutofit/>
          </a:bodyPr>
          <a:lstStyle/>
          <a:p>
            <a:pPr marL="0" indent="0">
              <a:buNone/>
            </a:pPr>
            <a:r>
              <a:rPr lang="fr-FR" sz="7200" dirty="0"/>
              <a:t>Architecture des fichiers</a:t>
            </a:r>
          </a:p>
          <a:p>
            <a:pPr marL="0" indent="0">
              <a:buNone/>
            </a:pPr>
            <a:endParaRPr lang="fr-FR" sz="8800" dirty="0"/>
          </a:p>
        </p:txBody>
      </p:sp>
      <p:pic>
        <p:nvPicPr>
          <p:cNvPr id="8" name="Espace réservé pour une image  7">
            <a:extLst>
              <a:ext uri="{FF2B5EF4-FFF2-40B4-BE49-F238E27FC236}">
                <a16:creationId xmlns:a16="http://schemas.microsoft.com/office/drawing/2014/main" id="{E49C234D-1C11-474C-A429-20489F1C1862}"/>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1429" r="11429"/>
          <a:stretch>
            <a:fillRect/>
          </a:stretch>
        </p:blipFill>
        <p:spPr/>
      </p:pic>
    </p:spTree>
    <p:extLst>
      <p:ext uri="{BB962C8B-B14F-4D97-AF65-F5344CB8AC3E}">
        <p14:creationId xmlns:p14="http://schemas.microsoft.com/office/powerpoint/2010/main" val="9281262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D8826A44-B0B3-454F-A942-96D67BF50A63}"/>
              </a:ext>
            </a:extLst>
          </p:cNvPr>
          <p:cNvSpPr>
            <a:spLocks noGrp="1"/>
          </p:cNvSpPr>
          <p:nvPr>
            <p:ph idx="1"/>
          </p:nvPr>
        </p:nvSpPr>
        <p:spPr/>
        <p:txBody>
          <a:bodyPr>
            <a:normAutofit/>
          </a:bodyPr>
          <a:lstStyle/>
          <a:p>
            <a:pPr marL="0" indent="0">
              <a:buNone/>
            </a:pPr>
            <a:r>
              <a:rPr lang="fr-FR" sz="8800" dirty="0"/>
              <a:t>Spring</a:t>
            </a:r>
          </a:p>
          <a:p>
            <a:pPr marL="0" indent="0">
              <a:buNone/>
            </a:pPr>
            <a:r>
              <a:rPr lang="fr-FR" sz="8800" dirty="0"/>
              <a:t>API </a:t>
            </a:r>
            <a:r>
              <a:rPr lang="fr-FR" sz="8000" dirty="0"/>
              <a:t>Rest</a:t>
            </a:r>
          </a:p>
          <a:p>
            <a:pPr marL="0" indent="0">
              <a:buNone/>
            </a:pPr>
            <a:endParaRPr lang="fr-FR" sz="8800" dirty="0"/>
          </a:p>
        </p:txBody>
      </p:sp>
      <p:pic>
        <p:nvPicPr>
          <p:cNvPr id="7" name="Espace réservé pour une image  6">
            <a:extLst>
              <a:ext uri="{FF2B5EF4-FFF2-40B4-BE49-F238E27FC236}">
                <a16:creationId xmlns:a16="http://schemas.microsoft.com/office/drawing/2014/main" id="{B92D49D8-A7E3-45F8-80D6-06CF70F32D95}"/>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4886" b="4886"/>
          <a:stretch>
            <a:fillRect/>
          </a:stretch>
        </p:blipFill>
        <p:spPr/>
      </p:pic>
    </p:spTree>
    <p:extLst>
      <p:ext uri="{BB962C8B-B14F-4D97-AF65-F5344CB8AC3E}">
        <p14:creationId xmlns:p14="http://schemas.microsoft.com/office/powerpoint/2010/main" val="40565995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FB62786C-9113-482B-8510-4594DE8782EB}"/>
              </a:ext>
            </a:extLst>
          </p:cNvPr>
          <p:cNvSpPr>
            <a:spLocks noGrp="1"/>
          </p:cNvSpPr>
          <p:nvPr>
            <p:ph type="title"/>
          </p:nvPr>
        </p:nvSpPr>
        <p:spPr/>
        <p:txBody>
          <a:bodyPr/>
          <a:lstStyle/>
          <a:p>
            <a:r>
              <a:rPr lang="fr-FR" dirty="0"/>
              <a:t>Découpe de l’Api via la modèle n-tiers</a:t>
            </a:r>
          </a:p>
        </p:txBody>
      </p:sp>
      <p:pic>
        <p:nvPicPr>
          <p:cNvPr id="1026" name="Picture 2">
            <a:extLst>
              <a:ext uri="{FF2B5EF4-FFF2-40B4-BE49-F238E27FC236}">
                <a16:creationId xmlns:a16="http://schemas.microsoft.com/office/drawing/2014/main" id="{9050610B-2A1F-4AB9-9D20-B3AF66B976D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01069" y="2230438"/>
            <a:ext cx="7915275" cy="3533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1489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FB62786C-9113-482B-8510-4594DE8782EB}"/>
              </a:ext>
            </a:extLst>
          </p:cNvPr>
          <p:cNvSpPr>
            <a:spLocks noGrp="1"/>
          </p:cNvSpPr>
          <p:nvPr>
            <p:ph type="title"/>
          </p:nvPr>
        </p:nvSpPr>
        <p:spPr/>
        <p:txBody>
          <a:bodyPr/>
          <a:lstStyle/>
          <a:p>
            <a:r>
              <a:rPr lang="fr-FR" dirty="0"/>
              <a:t>Lien avec Spring : Stéréotypes</a:t>
            </a:r>
          </a:p>
        </p:txBody>
      </p:sp>
      <p:sp>
        <p:nvSpPr>
          <p:cNvPr id="3" name="Espace réservé du contenu 2">
            <a:extLst>
              <a:ext uri="{FF2B5EF4-FFF2-40B4-BE49-F238E27FC236}">
                <a16:creationId xmlns:a16="http://schemas.microsoft.com/office/drawing/2014/main" id="{D6F3CA95-C1FB-4EF8-8E84-DA15E5F14B15}"/>
              </a:ext>
            </a:extLst>
          </p:cNvPr>
          <p:cNvSpPr>
            <a:spLocks noGrp="1"/>
          </p:cNvSpPr>
          <p:nvPr>
            <p:ph idx="1"/>
          </p:nvPr>
        </p:nvSpPr>
        <p:spPr/>
        <p:txBody>
          <a:bodyPr>
            <a:normAutofit/>
          </a:bodyPr>
          <a:lstStyle/>
          <a:p>
            <a:pPr algn="l"/>
            <a:endParaRPr lang="fr-FR" sz="1800" b="0" i="0" u="none" strike="noStrike" baseline="0" dirty="0">
              <a:solidFill>
                <a:srgbClr val="263248"/>
              </a:solidFill>
              <a:latin typeface="+mj-lt"/>
            </a:endParaRPr>
          </a:p>
          <a:p>
            <a:pPr algn="l"/>
            <a:endParaRPr lang="fr-FR" sz="1800" dirty="0">
              <a:solidFill>
                <a:srgbClr val="263248"/>
              </a:solidFill>
              <a:latin typeface="+mj-lt"/>
            </a:endParaRPr>
          </a:p>
          <a:p>
            <a:pPr algn="l"/>
            <a:r>
              <a:rPr lang="fr-FR" sz="3600" b="0" i="0" u="none" strike="noStrike" baseline="0" dirty="0">
                <a:solidFill>
                  <a:srgbClr val="263248"/>
                </a:solidFill>
                <a:latin typeface="+mj-lt"/>
              </a:rPr>
              <a:t>Présentation : </a:t>
            </a:r>
            <a:r>
              <a:rPr lang="fr-FR" sz="3600" b="0" i="0" u="none" strike="noStrike" baseline="0" dirty="0">
                <a:solidFill>
                  <a:srgbClr val="818100"/>
                </a:solidFill>
                <a:latin typeface="+mj-lt"/>
              </a:rPr>
              <a:t>@Controller</a:t>
            </a:r>
            <a:r>
              <a:rPr lang="fr-FR" sz="3600" b="0" i="0" u="none" strike="noStrike" baseline="0" dirty="0">
                <a:solidFill>
                  <a:srgbClr val="263248"/>
                </a:solidFill>
                <a:latin typeface="+mj-lt"/>
              </a:rPr>
              <a:t>, </a:t>
            </a:r>
            <a:r>
              <a:rPr lang="fr-FR" sz="3600" b="0" i="0" u="none" strike="noStrike" baseline="0" dirty="0">
                <a:solidFill>
                  <a:srgbClr val="818100"/>
                </a:solidFill>
                <a:latin typeface="+mj-lt"/>
              </a:rPr>
              <a:t>@RestController</a:t>
            </a:r>
          </a:p>
          <a:p>
            <a:r>
              <a:rPr lang="fr-FR" sz="3600" b="0" i="0" u="none" strike="noStrike" baseline="0" dirty="0">
                <a:solidFill>
                  <a:srgbClr val="263248"/>
                </a:solidFill>
                <a:latin typeface="+mj-lt"/>
              </a:rPr>
              <a:t>Logique : </a:t>
            </a:r>
            <a:r>
              <a:rPr lang="fr-FR" sz="3600" b="0" i="0" u="none" strike="noStrike" baseline="0" dirty="0">
                <a:solidFill>
                  <a:srgbClr val="818100"/>
                </a:solidFill>
                <a:latin typeface="+mj-lt"/>
              </a:rPr>
              <a:t>@Service</a:t>
            </a:r>
          </a:p>
          <a:p>
            <a:pPr algn="l"/>
            <a:r>
              <a:rPr lang="fr-FR" sz="3600" b="0" i="0" u="none" strike="noStrike" baseline="0" dirty="0">
                <a:solidFill>
                  <a:srgbClr val="263248"/>
                </a:solidFill>
                <a:latin typeface="+mj-lt"/>
              </a:rPr>
              <a:t>Persistance : </a:t>
            </a:r>
            <a:r>
              <a:rPr lang="fr-FR" sz="3600" b="0" i="0" u="none" strike="noStrike" baseline="0" dirty="0">
                <a:solidFill>
                  <a:srgbClr val="818100"/>
                </a:solidFill>
                <a:latin typeface="+mj-lt"/>
              </a:rPr>
              <a:t>@Repository</a:t>
            </a:r>
          </a:p>
        </p:txBody>
      </p:sp>
    </p:spTree>
    <p:extLst>
      <p:ext uri="{BB962C8B-B14F-4D97-AF65-F5344CB8AC3E}">
        <p14:creationId xmlns:p14="http://schemas.microsoft.com/office/powerpoint/2010/main" val="13880479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CF0B6262-9E1B-4103-938B-4686208FE963}"/>
              </a:ext>
            </a:extLst>
          </p:cNvPr>
          <p:cNvPicPr>
            <a:picLocks noChangeAspect="1"/>
          </p:cNvPicPr>
          <p:nvPr/>
        </p:nvPicPr>
        <p:blipFill>
          <a:blip r:embed="rId3"/>
          <a:stretch>
            <a:fillRect/>
          </a:stretch>
        </p:blipFill>
        <p:spPr>
          <a:xfrm>
            <a:off x="567381" y="561975"/>
            <a:ext cx="2209800" cy="5734050"/>
          </a:xfrm>
          <a:prstGeom prst="rect">
            <a:avLst/>
          </a:prstGeom>
        </p:spPr>
      </p:pic>
      <p:sp>
        <p:nvSpPr>
          <p:cNvPr id="2" name="Rectangle 1">
            <a:extLst>
              <a:ext uri="{FF2B5EF4-FFF2-40B4-BE49-F238E27FC236}">
                <a16:creationId xmlns:a16="http://schemas.microsoft.com/office/drawing/2014/main" id="{47DA659C-7550-4F56-8FD3-BD0145655783}"/>
              </a:ext>
            </a:extLst>
          </p:cNvPr>
          <p:cNvSpPr/>
          <p:nvPr/>
        </p:nvSpPr>
        <p:spPr>
          <a:xfrm>
            <a:off x="567381" y="561975"/>
            <a:ext cx="2558878" cy="760198"/>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fr-FR"/>
          </a:p>
        </p:txBody>
      </p:sp>
      <p:sp>
        <p:nvSpPr>
          <p:cNvPr id="3" name="Flèche : gauche 2">
            <a:extLst>
              <a:ext uri="{FF2B5EF4-FFF2-40B4-BE49-F238E27FC236}">
                <a16:creationId xmlns:a16="http://schemas.microsoft.com/office/drawing/2014/main" id="{4E563B3A-6FF3-473D-B410-2AB7DE5B09C0}"/>
              </a:ext>
            </a:extLst>
          </p:cNvPr>
          <p:cNvSpPr/>
          <p:nvPr/>
        </p:nvSpPr>
        <p:spPr>
          <a:xfrm>
            <a:off x="3475338" y="777667"/>
            <a:ext cx="2422954" cy="32881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F4C8F8F2-C319-4168-8842-6CCDA1FC9886}"/>
              </a:ext>
            </a:extLst>
          </p:cNvPr>
          <p:cNvSpPr txBox="1"/>
          <p:nvPr/>
        </p:nvSpPr>
        <p:spPr>
          <a:xfrm>
            <a:off x="6314669" y="742018"/>
            <a:ext cx="2751074" cy="400110"/>
          </a:xfrm>
          <a:prstGeom prst="rect">
            <a:avLst/>
          </a:prstGeom>
          <a:noFill/>
        </p:spPr>
        <p:txBody>
          <a:bodyPr wrap="none" rtlCol="0">
            <a:spAutoFit/>
          </a:bodyPr>
          <a:lstStyle/>
          <a:p>
            <a:r>
              <a:rPr lang="fr-FR" sz="2000" b="1" dirty="0"/>
              <a:t>Couche de présentation</a:t>
            </a:r>
          </a:p>
        </p:txBody>
      </p:sp>
    </p:spTree>
    <p:extLst>
      <p:ext uri="{BB962C8B-B14F-4D97-AF65-F5344CB8AC3E}">
        <p14:creationId xmlns:p14="http://schemas.microsoft.com/office/powerpoint/2010/main" val="13187675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CF0B6262-9E1B-4103-938B-4686208FE963}"/>
              </a:ext>
            </a:extLst>
          </p:cNvPr>
          <p:cNvPicPr>
            <a:picLocks noChangeAspect="1"/>
          </p:cNvPicPr>
          <p:nvPr/>
        </p:nvPicPr>
        <p:blipFill>
          <a:blip r:embed="rId3"/>
          <a:stretch>
            <a:fillRect/>
          </a:stretch>
        </p:blipFill>
        <p:spPr>
          <a:xfrm>
            <a:off x="567381" y="561975"/>
            <a:ext cx="2209800" cy="5734050"/>
          </a:xfrm>
          <a:prstGeom prst="rect">
            <a:avLst/>
          </a:prstGeom>
        </p:spPr>
      </p:pic>
      <p:sp>
        <p:nvSpPr>
          <p:cNvPr id="9" name="Rectangle 8">
            <a:extLst>
              <a:ext uri="{FF2B5EF4-FFF2-40B4-BE49-F238E27FC236}">
                <a16:creationId xmlns:a16="http://schemas.microsoft.com/office/drawing/2014/main" id="{DAF6F044-AF64-4FA3-B0A9-A6607D51D20A}"/>
              </a:ext>
            </a:extLst>
          </p:cNvPr>
          <p:cNvSpPr/>
          <p:nvPr/>
        </p:nvSpPr>
        <p:spPr>
          <a:xfrm>
            <a:off x="469557" y="4757351"/>
            <a:ext cx="2656702" cy="1538673"/>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fr-FR"/>
          </a:p>
        </p:txBody>
      </p:sp>
      <p:sp>
        <p:nvSpPr>
          <p:cNvPr id="10" name="Flèche : gauche 9">
            <a:extLst>
              <a:ext uri="{FF2B5EF4-FFF2-40B4-BE49-F238E27FC236}">
                <a16:creationId xmlns:a16="http://schemas.microsoft.com/office/drawing/2014/main" id="{2FDA60B5-6169-4F72-8FA0-5551D715226A}"/>
              </a:ext>
            </a:extLst>
          </p:cNvPr>
          <p:cNvSpPr/>
          <p:nvPr/>
        </p:nvSpPr>
        <p:spPr>
          <a:xfrm>
            <a:off x="3388841" y="5362280"/>
            <a:ext cx="2422954" cy="32881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9EB35C28-F095-4803-8BA9-3CE7D1254244}"/>
              </a:ext>
            </a:extLst>
          </p:cNvPr>
          <p:cNvSpPr txBox="1"/>
          <p:nvPr/>
        </p:nvSpPr>
        <p:spPr>
          <a:xfrm>
            <a:off x="6096000" y="5326631"/>
            <a:ext cx="2212913" cy="400110"/>
          </a:xfrm>
          <a:prstGeom prst="rect">
            <a:avLst/>
          </a:prstGeom>
          <a:noFill/>
        </p:spPr>
        <p:txBody>
          <a:bodyPr wrap="none" rtlCol="0">
            <a:spAutoFit/>
          </a:bodyPr>
          <a:lstStyle/>
          <a:p>
            <a:r>
              <a:rPr lang="fr-FR" sz="2000" b="1" dirty="0"/>
              <a:t>Couche de logique</a:t>
            </a:r>
          </a:p>
        </p:txBody>
      </p:sp>
    </p:spTree>
    <p:extLst>
      <p:ext uri="{BB962C8B-B14F-4D97-AF65-F5344CB8AC3E}">
        <p14:creationId xmlns:p14="http://schemas.microsoft.com/office/powerpoint/2010/main" val="27897802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CF0B6262-9E1B-4103-938B-4686208FE963}"/>
              </a:ext>
            </a:extLst>
          </p:cNvPr>
          <p:cNvPicPr>
            <a:picLocks noChangeAspect="1"/>
          </p:cNvPicPr>
          <p:nvPr/>
        </p:nvPicPr>
        <p:blipFill>
          <a:blip r:embed="rId3"/>
          <a:stretch>
            <a:fillRect/>
          </a:stretch>
        </p:blipFill>
        <p:spPr>
          <a:xfrm>
            <a:off x="567381" y="561975"/>
            <a:ext cx="2209800" cy="5734050"/>
          </a:xfrm>
          <a:prstGeom prst="rect">
            <a:avLst/>
          </a:prstGeom>
        </p:spPr>
      </p:pic>
      <p:sp>
        <p:nvSpPr>
          <p:cNvPr id="10" name="Flèche : gauche 9">
            <a:extLst>
              <a:ext uri="{FF2B5EF4-FFF2-40B4-BE49-F238E27FC236}">
                <a16:creationId xmlns:a16="http://schemas.microsoft.com/office/drawing/2014/main" id="{2FDA60B5-6169-4F72-8FA0-5551D715226A}"/>
              </a:ext>
            </a:extLst>
          </p:cNvPr>
          <p:cNvSpPr/>
          <p:nvPr/>
        </p:nvSpPr>
        <p:spPr>
          <a:xfrm>
            <a:off x="3425911" y="1914745"/>
            <a:ext cx="2422954" cy="32881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9EB35C28-F095-4803-8BA9-3CE7D1254244}"/>
              </a:ext>
            </a:extLst>
          </p:cNvPr>
          <p:cNvSpPr txBox="1"/>
          <p:nvPr/>
        </p:nvSpPr>
        <p:spPr>
          <a:xfrm>
            <a:off x="6096000" y="1879096"/>
            <a:ext cx="2628797" cy="400110"/>
          </a:xfrm>
          <a:prstGeom prst="rect">
            <a:avLst/>
          </a:prstGeom>
          <a:noFill/>
        </p:spPr>
        <p:txBody>
          <a:bodyPr wrap="none" rtlCol="0">
            <a:spAutoFit/>
          </a:bodyPr>
          <a:lstStyle/>
          <a:p>
            <a:r>
              <a:rPr lang="fr-FR" sz="2000" b="1" dirty="0"/>
              <a:t>Couche de persistance</a:t>
            </a:r>
          </a:p>
        </p:txBody>
      </p:sp>
      <p:sp>
        <p:nvSpPr>
          <p:cNvPr id="6" name="Rectangle 5">
            <a:extLst>
              <a:ext uri="{FF2B5EF4-FFF2-40B4-BE49-F238E27FC236}">
                <a16:creationId xmlns:a16="http://schemas.microsoft.com/office/drawing/2014/main" id="{7EB5C96D-4811-4638-B5F4-C38A60D3EA6A}"/>
              </a:ext>
            </a:extLst>
          </p:cNvPr>
          <p:cNvSpPr/>
          <p:nvPr/>
        </p:nvSpPr>
        <p:spPr>
          <a:xfrm>
            <a:off x="567381" y="1309816"/>
            <a:ext cx="2656702" cy="1538673"/>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fr-FR"/>
          </a:p>
        </p:txBody>
      </p:sp>
    </p:spTree>
    <p:extLst>
      <p:ext uri="{BB962C8B-B14F-4D97-AF65-F5344CB8AC3E}">
        <p14:creationId xmlns:p14="http://schemas.microsoft.com/office/powerpoint/2010/main" val="34604848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CF0B6262-9E1B-4103-938B-4686208FE963}"/>
              </a:ext>
            </a:extLst>
          </p:cNvPr>
          <p:cNvPicPr>
            <a:picLocks noChangeAspect="1"/>
          </p:cNvPicPr>
          <p:nvPr/>
        </p:nvPicPr>
        <p:blipFill>
          <a:blip r:embed="rId3"/>
          <a:stretch>
            <a:fillRect/>
          </a:stretch>
        </p:blipFill>
        <p:spPr>
          <a:xfrm>
            <a:off x="567381" y="561975"/>
            <a:ext cx="2209800" cy="5734050"/>
          </a:xfrm>
          <a:prstGeom prst="rect">
            <a:avLst/>
          </a:prstGeom>
        </p:spPr>
      </p:pic>
      <p:sp>
        <p:nvSpPr>
          <p:cNvPr id="10" name="Flèche : gauche 9">
            <a:extLst>
              <a:ext uri="{FF2B5EF4-FFF2-40B4-BE49-F238E27FC236}">
                <a16:creationId xmlns:a16="http://schemas.microsoft.com/office/drawing/2014/main" id="{2FDA60B5-6169-4F72-8FA0-5551D715226A}"/>
              </a:ext>
            </a:extLst>
          </p:cNvPr>
          <p:cNvSpPr/>
          <p:nvPr/>
        </p:nvSpPr>
        <p:spPr>
          <a:xfrm>
            <a:off x="3129348" y="3641474"/>
            <a:ext cx="2422954" cy="32881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9EB35C28-F095-4803-8BA9-3CE7D1254244}"/>
              </a:ext>
            </a:extLst>
          </p:cNvPr>
          <p:cNvSpPr txBox="1"/>
          <p:nvPr/>
        </p:nvSpPr>
        <p:spPr>
          <a:xfrm>
            <a:off x="5904469" y="3570177"/>
            <a:ext cx="1492653" cy="400110"/>
          </a:xfrm>
          <a:prstGeom prst="rect">
            <a:avLst/>
          </a:prstGeom>
          <a:noFill/>
        </p:spPr>
        <p:txBody>
          <a:bodyPr wrap="none" rtlCol="0">
            <a:spAutoFit/>
          </a:bodyPr>
          <a:lstStyle/>
          <a:p>
            <a:r>
              <a:rPr lang="fr-FR" sz="2000" b="1" dirty="0"/>
              <a:t>DO et DTO</a:t>
            </a:r>
          </a:p>
        </p:txBody>
      </p:sp>
      <p:sp>
        <p:nvSpPr>
          <p:cNvPr id="6" name="Rectangle 5">
            <a:extLst>
              <a:ext uri="{FF2B5EF4-FFF2-40B4-BE49-F238E27FC236}">
                <a16:creationId xmlns:a16="http://schemas.microsoft.com/office/drawing/2014/main" id="{7EB5C96D-4811-4638-B5F4-C38A60D3EA6A}"/>
              </a:ext>
            </a:extLst>
          </p:cNvPr>
          <p:cNvSpPr/>
          <p:nvPr/>
        </p:nvSpPr>
        <p:spPr>
          <a:xfrm>
            <a:off x="468527" y="2842054"/>
            <a:ext cx="2089322" cy="1927654"/>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fr-FR"/>
          </a:p>
        </p:txBody>
      </p:sp>
    </p:spTree>
    <p:extLst>
      <p:ext uri="{BB962C8B-B14F-4D97-AF65-F5344CB8AC3E}">
        <p14:creationId xmlns:p14="http://schemas.microsoft.com/office/powerpoint/2010/main" val="2840471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3EBD9F-B88A-DC40-9E37-35CE23CC3A6E}"/>
              </a:ext>
            </a:extLst>
          </p:cNvPr>
          <p:cNvSpPr>
            <a:spLocks noGrp="1"/>
          </p:cNvSpPr>
          <p:nvPr>
            <p:ph type="title"/>
          </p:nvPr>
        </p:nvSpPr>
        <p:spPr/>
        <p:txBody>
          <a:bodyPr rtlCol="0"/>
          <a:lstStyle/>
          <a:p>
            <a:pPr rtl="0"/>
            <a:r>
              <a:rPr lang="fr-FR" dirty="0"/>
              <a:t>Objectifs</a:t>
            </a:r>
          </a:p>
        </p:txBody>
      </p:sp>
      <p:sp>
        <p:nvSpPr>
          <p:cNvPr id="4" name="ZoneTexte 3">
            <a:extLst>
              <a:ext uri="{FF2B5EF4-FFF2-40B4-BE49-F238E27FC236}">
                <a16:creationId xmlns:a16="http://schemas.microsoft.com/office/drawing/2014/main" id="{61052614-CDFB-46C0-8CDA-2448BDB8958C}"/>
              </a:ext>
            </a:extLst>
          </p:cNvPr>
          <p:cNvSpPr txBox="1"/>
          <p:nvPr/>
        </p:nvSpPr>
        <p:spPr>
          <a:xfrm>
            <a:off x="6779492" y="1385455"/>
            <a:ext cx="4701309" cy="1908215"/>
          </a:xfrm>
          <a:prstGeom prst="rect">
            <a:avLst/>
          </a:prstGeom>
          <a:noFill/>
        </p:spPr>
        <p:txBody>
          <a:bodyPr wrap="square" rtlCol="0">
            <a:spAutoFit/>
          </a:bodyPr>
          <a:lstStyle/>
          <a:p>
            <a:pPr marL="285753" indent="-285753">
              <a:buClr>
                <a:schemeClr val="accent1"/>
              </a:buClr>
              <a:buFont typeface="Arial" panose="020B0604020202020204" pitchFamily="34" charset="0"/>
              <a:buChar char="•"/>
            </a:pPr>
            <a:r>
              <a:rPr lang="fr-FR" sz="2000" dirty="0"/>
              <a:t>Eviter de maintenir une permanence « marché aux puces » à la mairie pendant chaque période d’inscription</a:t>
            </a:r>
          </a:p>
          <a:p>
            <a:pPr marL="285753" indent="-285753">
              <a:buClr>
                <a:schemeClr val="accent1"/>
              </a:buClr>
              <a:buFont typeface="Arial" panose="020B0604020202020204" pitchFamily="34" charset="0"/>
              <a:buChar char="•"/>
            </a:pPr>
            <a:r>
              <a:rPr lang="fr-FR" sz="2000" dirty="0"/>
              <a:t>Réserver son emplacement sans se déplacer </a:t>
            </a:r>
          </a:p>
          <a:p>
            <a:endParaRPr lang="fr-FR" dirty="0"/>
          </a:p>
        </p:txBody>
      </p:sp>
      <p:sp>
        <p:nvSpPr>
          <p:cNvPr id="5" name="ZoneTexte 4">
            <a:extLst>
              <a:ext uri="{FF2B5EF4-FFF2-40B4-BE49-F238E27FC236}">
                <a16:creationId xmlns:a16="http://schemas.microsoft.com/office/drawing/2014/main" id="{2CB90011-D03F-4258-BD11-FC75C143F846}"/>
              </a:ext>
            </a:extLst>
          </p:cNvPr>
          <p:cNvSpPr txBox="1"/>
          <p:nvPr/>
        </p:nvSpPr>
        <p:spPr>
          <a:xfrm>
            <a:off x="6982690" y="3629891"/>
            <a:ext cx="4895273" cy="1569660"/>
          </a:xfrm>
          <a:prstGeom prst="rect">
            <a:avLst/>
          </a:prstGeom>
          <a:noFill/>
        </p:spPr>
        <p:txBody>
          <a:bodyPr wrap="square" rtlCol="0">
            <a:spAutoFit/>
          </a:bodyPr>
          <a:lstStyle/>
          <a:p>
            <a:pPr algn="ctr"/>
            <a:r>
              <a:rPr lang="fr-FR" sz="2400" b="1" dirty="0"/>
              <a:t>Application</a:t>
            </a:r>
            <a:r>
              <a:rPr lang="fr-FR" dirty="0"/>
              <a:t> </a:t>
            </a:r>
          </a:p>
          <a:p>
            <a:endParaRPr lang="fr-FR" dirty="0"/>
          </a:p>
          <a:p>
            <a:pPr marL="285753" indent="-285753">
              <a:buClr>
                <a:schemeClr val="accent1"/>
              </a:buClr>
              <a:buFont typeface="Arial" panose="020B0604020202020204" pitchFamily="34" charset="0"/>
              <a:buChar char="•"/>
            </a:pPr>
            <a:r>
              <a:rPr lang="fr-FR" dirty="0"/>
              <a:t>Simple et intuitive</a:t>
            </a:r>
          </a:p>
          <a:p>
            <a:pPr marL="285753" indent="-285753">
              <a:buClr>
                <a:schemeClr val="accent1"/>
              </a:buClr>
              <a:buFont typeface="Arial" panose="020B0604020202020204" pitchFamily="34" charset="0"/>
              <a:buChar char="•"/>
            </a:pPr>
            <a:r>
              <a:rPr lang="fr-FR" dirty="0"/>
              <a:t>Responsive</a:t>
            </a:r>
          </a:p>
          <a:p>
            <a:pPr marL="285753" indent="-285753">
              <a:buClr>
                <a:schemeClr val="accent1"/>
              </a:buClr>
              <a:buFont typeface="Arial" panose="020B0604020202020204" pitchFamily="34" charset="0"/>
              <a:buChar char="•"/>
            </a:pPr>
            <a:r>
              <a:rPr lang="fr-FR" dirty="0"/>
              <a:t>Attrayante</a:t>
            </a:r>
          </a:p>
        </p:txBody>
      </p:sp>
    </p:spTree>
    <p:extLst>
      <p:ext uri="{BB962C8B-B14F-4D97-AF65-F5344CB8AC3E}">
        <p14:creationId xmlns:p14="http://schemas.microsoft.com/office/powerpoint/2010/main" val="35949828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682C7D8F-AB8E-4F09-A248-C4EAC1B4AF64}"/>
              </a:ext>
            </a:extLst>
          </p:cNvPr>
          <p:cNvPicPr>
            <a:picLocks noChangeAspect="1"/>
          </p:cNvPicPr>
          <p:nvPr/>
        </p:nvPicPr>
        <p:blipFill>
          <a:blip r:embed="rId3"/>
          <a:stretch>
            <a:fillRect/>
          </a:stretch>
        </p:blipFill>
        <p:spPr>
          <a:xfrm>
            <a:off x="0" y="0"/>
            <a:ext cx="12192000" cy="6857999"/>
          </a:xfrm>
          <a:prstGeom prst="rect">
            <a:avLst/>
          </a:prstGeom>
        </p:spPr>
      </p:pic>
    </p:spTree>
    <p:extLst>
      <p:ext uri="{BB962C8B-B14F-4D97-AF65-F5344CB8AC3E}">
        <p14:creationId xmlns:p14="http://schemas.microsoft.com/office/powerpoint/2010/main" val="12596226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D79B23-D8A1-4D3B-98CF-E39A6A2E2FFF}"/>
              </a:ext>
            </a:extLst>
          </p:cNvPr>
          <p:cNvSpPr>
            <a:spLocks noChangeArrowheads="1"/>
          </p:cNvSpPr>
          <p:nvPr/>
        </p:nvSpPr>
        <p:spPr bwMode="auto">
          <a:xfrm>
            <a:off x="794085" y="2964280"/>
            <a:ext cx="10912642" cy="30469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1" i="0" u="none" strike="noStrike" cap="none" normalizeH="0" baseline="0" dirty="0">
                <a:ln>
                  <a:noFill/>
                </a:ln>
                <a:solidFill>
                  <a:srgbClr val="000080"/>
                </a:solidFill>
                <a:effectLst/>
                <a:latin typeface="JetBrains Mono"/>
              </a:rPr>
              <a:t>public interface </a:t>
            </a:r>
            <a:r>
              <a:rPr kumimoji="0" lang="fr-FR" altLang="fr-FR" sz="2400" b="0" i="0" u="none" strike="noStrike" cap="none" normalizeH="0" baseline="0" dirty="0">
                <a:ln>
                  <a:noFill/>
                </a:ln>
                <a:solidFill>
                  <a:srgbClr val="000000"/>
                </a:solidFill>
                <a:effectLst/>
                <a:latin typeface="JetBrains Mono"/>
              </a:rPr>
              <a:t>MarcheService {</a:t>
            </a:r>
            <a:br>
              <a:rPr kumimoji="0" lang="fr-FR" altLang="fr-FR" sz="2400" b="0" i="0" u="none" strike="noStrike" cap="none" normalizeH="0" baseline="0" dirty="0">
                <a:ln>
                  <a:noFill/>
                </a:ln>
                <a:solidFill>
                  <a:srgbClr val="000000"/>
                </a:solidFill>
                <a:effectLst/>
                <a:latin typeface="JetBrains Mono"/>
              </a:rPr>
            </a:br>
            <a:r>
              <a:rPr kumimoji="0" lang="fr-FR" altLang="fr-FR" sz="2400" b="0" i="0" u="none" strike="noStrike" cap="none" normalizeH="0" baseline="0" dirty="0">
                <a:ln>
                  <a:noFill/>
                </a:ln>
                <a:solidFill>
                  <a:srgbClr val="000000"/>
                </a:solidFill>
                <a:effectLst/>
                <a:latin typeface="JetBrains Mono"/>
              </a:rPr>
              <a:t>    MarcheDto createMarket(MarcheDto marcheDto); </a:t>
            </a:r>
            <a:r>
              <a:rPr kumimoji="0" lang="fr-FR" altLang="fr-FR" sz="2400" b="0" i="1" u="none" strike="noStrike" cap="none" normalizeH="0" baseline="0" dirty="0">
                <a:ln>
                  <a:noFill/>
                </a:ln>
                <a:solidFill>
                  <a:srgbClr val="808080"/>
                </a:solidFill>
                <a:effectLst/>
                <a:latin typeface="JetBrains Mono"/>
              </a:rPr>
              <a:t>//create</a:t>
            </a:r>
            <a:br>
              <a:rPr kumimoji="0" lang="fr-FR" altLang="fr-FR" sz="2400" b="0" i="1" u="none" strike="noStrike" cap="none" normalizeH="0" baseline="0" dirty="0">
                <a:ln>
                  <a:noFill/>
                </a:ln>
                <a:solidFill>
                  <a:srgbClr val="808080"/>
                </a:solidFill>
                <a:effectLst/>
                <a:latin typeface="JetBrains Mono"/>
              </a:rPr>
            </a:br>
            <a:r>
              <a:rPr kumimoji="0" lang="fr-FR" altLang="fr-FR" sz="2400" b="0" i="1" u="none" strike="noStrike" cap="none" normalizeH="0" baseline="0" dirty="0">
                <a:ln>
                  <a:noFill/>
                </a:ln>
                <a:solidFill>
                  <a:srgbClr val="808080"/>
                </a:solidFill>
                <a:effectLst/>
                <a:latin typeface="JetBrains Mono"/>
              </a:rPr>
              <a:t>    </a:t>
            </a:r>
            <a:r>
              <a:rPr kumimoji="0" lang="fr-FR" altLang="fr-FR" sz="2400" b="0" i="0" u="none" strike="noStrike" cap="none" normalizeH="0" baseline="0" dirty="0">
                <a:ln>
                  <a:noFill/>
                </a:ln>
                <a:solidFill>
                  <a:srgbClr val="000000"/>
                </a:solidFill>
                <a:effectLst/>
                <a:latin typeface="JetBrains Mono"/>
              </a:rPr>
              <a:t>MarcheDto getMarketById(Integer id); </a:t>
            </a:r>
            <a:r>
              <a:rPr kumimoji="0" lang="fr-FR" altLang="fr-FR" sz="2400" b="0" i="1" u="none" strike="noStrike" cap="none" normalizeH="0" baseline="0" dirty="0">
                <a:ln>
                  <a:noFill/>
                </a:ln>
                <a:solidFill>
                  <a:srgbClr val="808080"/>
                </a:solidFill>
                <a:effectLst/>
                <a:latin typeface="JetBrains Mono"/>
              </a:rPr>
              <a:t>//read</a:t>
            </a:r>
            <a:br>
              <a:rPr kumimoji="0" lang="fr-FR" altLang="fr-FR" sz="2400" b="0" i="1" u="none" strike="noStrike" cap="none" normalizeH="0" baseline="0" dirty="0">
                <a:ln>
                  <a:noFill/>
                </a:ln>
                <a:solidFill>
                  <a:srgbClr val="808080"/>
                </a:solidFill>
                <a:effectLst/>
                <a:latin typeface="JetBrains Mono"/>
              </a:rPr>
            </a:br>
            <a:r>
              <a:rPr kumimoji="0" lang="fr-FR" altLang="fr-FR" sz="2400" b="0" i="1" u="none" strike="noStrike" cap="none" normalizeH="0" baseline="0" dirty="0">
                <a:ln>
                  <a:noFill/>
                </a:ln>
                <a:solidFill>
                  <a:srgbClr val="808080"/>
                </a:solidFill>
                <a:effectLst/>
                <a:latin typeface="JetBrains Mono"/>
              </a:rPr>
              <a:t>    </a:t>
            </a:r>
            <a:r>
              <a:rPr kumimoji="0" lang="fr-FR" altLang="fr-FR" sz="2400" b="0" i="0" u="none" strike="noStrike" cap="none" normalizeH="0" baseline="0" dirty="0">
                <a:ln>
                  <a:noFill/>
                </a:ln>
                <a:solidFill>
                  <a:srgbClr val="000000"/>
                </a:solidFill>
                <a:effectLst/>
                <a:latin typeface="JetBrains Mono"/>
              </a:rPr>
              <a:t>MarcheDto editMarket(MarcheDto marcheDto); </a:t>
            </a:r>
            <a:r>
              <a:rPr kumimoji="0" lang="fr-FR" altLang="fr-FR" sz="2400" b="0" i="1" u="none" strike="noStrike" cap="none" normalizeH="0" baseline="0" dirty="0">
                <a:ln>
                  <a:noFill/>
                </a:ln>
                <a:solidFill>
                  <a:srgbClr val="808080"/>
                </a:solidFill>
                <a:effectLst/>
                <a:latin typeface="JetBrains Mono"/>
              </a:rPr>
              <a:t>//update</a:t>
            </a:r>
            <a:br>
              <a:rPr kumimoji="0" lang="fr-FR" altLang="fr-FR" sz="2400" b="0" i="1" u="none" strike="noStrike" cap="none" normalizeH="0" baseline="0" dirty="0">
                <a:ln>
                  <a:noFill/>
                </a:ln>
                <a:solidFill>
                  <a:srgbClr val="808080"/>
                </a:solidFill>
                <a:effectLst/>
                <a:latin typeface="JetBrains Mono"/>
              </a:rPr>
            </a:br>
            <a:r>
              <a:rPr kumimoji="0" lang="fr-FR" altLang="fr-FR" sz="2400" b="0" i="1" u="none" strike="noStrike" cap="none" normalizeH="0" baseline="0" dirty="0">
                <a:ln>
                  <a:noFill/>
                </a:ln>
                <a:solidFill>
                  <a:srgbClr val="808080"/>
                </a:solidFill>
                <a:effectLst/>
                <a:latin typeface="JetBrains Mono"/>
              </a:rPr>
              <a:t>    </a:t>
            </a:r>
            <a:r>
              <a:rPr kumimoji="0" lang="fr-FR" altLang="fr-FR" sz="2400" b="1" i="0" u="none" strike="noStrike" cap="none" normalizeH="0" baseline="0" dirty="0">
                <a:ln>
                  <a:noFill/>
                </a:ln>
                <a:solidFill>
                  <a:srgbClr val="000080"/>
                </a:solidFill>
                <a:effectLst/>
                <a:latin typeface="JetBrains Mono"/>
              </a:rPr>
              <a:t>void </a:t>
            </a:r>
            <a:r>
              <a:rPr kumimoji="0" lang="fr-FR" altLang="fr-FR" sz="2400" b="0" i="0" u="none" strike="noStrike" cap="none" normalizeH="0" baseline="0" dirty="0">
                <a:ln>
                  <a:noFill/>
                </a:ln>
                <a:solidFill>
                  <a:srgbClr val="000000"/>
                </a:solidFill>
                <a:effectLst/>
                <a:latin typeface="JetBrains Mono"/>
              </a:rPr>
              <a:t>deleteById(Integer integer); </a:t>
            </a:r>
            <a:r>
              <a:rPr kumimoji="0" lang="fr-FR" altLang="fr-FR" sz="2400" b="0" i="1" u="none" strike="noStrike" cap="none" normalizeH="0" baseline="0" dirty="0">
                <a:ln>
                  <a:noFill/>
                </a:ln>
                <a:solidFill>
                  <a:srgbClr val="808080"/>
                </a:solidFill>
                <a:effectLst/>
                <a:latin typeface="JetBrains Mono"/>
              </a:rPr>
              <a:t>//delete</a:t>
            </a:r>
            <a:br>
              <a:rPr kumimoji="0" lang="fr-FR" altLang="fr-FR" sz="2400" b="0" i="1" u="none" strike="noStrike" cap="none" normalizeH="0" baseline="0" dirty="0">
                <a:ln>
                  <a:noFill/>
                </a:ln>
                <a:solidFill>
                  <a:srgbClr val="808080"/>
                </a:solidFill>
                <a:effectLst/>
                <a:latin typeface="JetBrains Mono"/>
              </a:rPr>
            </a:br>
            <a:r>
              <a:rPr kumimoji="0" lang="fr-FR" altLang="fr-FR" sz="2400" b="0" i="1" u="none" strike="noStrike" cap="none" normalizeH="0" baseline="0" dirty="0">
                <a:ln>
                  <a:noFill/>
                </a:ln>
                <a:solidFill>
                  <a:srgbClr val="808080"/>
                </a:solidFill>
                <a:effectLst/>
                <a:highlight>
                  <a:srgbClr val="C5AE76"/>
                </a:highlight>
                <a:latin typeface="JetBrains Mono"/>
              </a:rPr>
              <a:t>    </a:t>
            </a:r>
            <a:r>
              <a:rPr kumimoji="0" lang="fr-FR" altLang="fr-FR" sz="2400" b="0" i="0" u="none" strike="noStrike" cap="none" normalizeH="0" baseline="0" dirty="0">
                <a:ln>
                  <a:noFill/>
                </a:ln>
                <a:solidFill>
                  <a:srgbClr val="000000"/>
                </a:solidFill>
                <a:effectLst/>
                <a:highlight>
                  <a:srgbClr val="C5AE76"/>
                </a:highlight>
                <a:latin typeface="JetBrains Mono"/>
              </a:rPr>
              <a:t>List&lt;MarcheDto&gt; getAllMarket(Boolean marcheFutur, Boolean marcheAncien);</a:t>
            </a:r>
            <a:br>
              <a:rPr kumimoji="0" lang="fr-FR" altLang="fr-FR" sz="2400" b="0" i="0" u="none" strike="noStrike" cap="none" normalizeH="0" baseline="0" dirty="0">
                <a:ln>
                  <a:noFill/>
                </a:ln>
                <a:solidFill>
                  <a:srgbClr val="000000"/>
                </a:solidFill>
                <a:effectLst/>
                <a:latin typeface="JetBrains Mono"/>
              </a:rPr>
            </a:br>
            <a:r>
              <a:rPr kumimoji="0" lang="fr-FR" altLang="fr-FR" sz="2400" b="0" i="0" u="none" strike="noStrike" cap="none" normalizeH="0" baseline="0" dirty="0">
                <a:ln>
                  <a:noFill/>
                </a:ln>
                <a:solidFill>
                  <a:srgbClr val="000000"/>
                </a:solidFill>
                <a:effectLst/>
                <a:latin typeface="JetBrains Mono"/>
              </a:rPr>
              <a:t>    List&lt;EmplacementDto&gt; getEmplacementMarche(Integer id,Boolean disponible);</a:t>
            </a:r>
            <a:br>
              <a:rPr kumimoji="0" lang="fr-FR" altLang="fr-FR" sz="2400" b="0" i="0" u="none" strike="noStrike" cap="none" normalizeH="0" baseline="0" dirty="0">
                <a:ln>
                  <a:noFill/>
                </a:ln>
                <a:solidFill>
                  <a:srgbClr val="000000"/>
                </a:solidFill>
                <a:effectLst/>
                <a:latin typeface="JetBrains Mono"/>
              </a:rPr>
            </a:br>
            <a:r>
              <a:rPr kumimoji="0" lang="fr-FR" altLang="fr-FR" sz="2400" b="0" i="0" u="none" strike="noStrike" cap="none" normalizeH="0" baseline="0" dirty="0">
                <a:ln>
                  <a:noFill/>
                </a:ln>
                <a:solidFill>
                  <a:srgbClr val="000000"/>
                </a:solidFill>
                <a:effectLst/>
                <a:latin typeface="JetBrains Mono"/>
              </a:rPr>
              <a:t>}</a:t>
            </a:r>
            <a:endParaRPr kumimoji="0" lang="fr-FR" altLang="fr-FR" sz="4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84CE6F27-70BF-4C99-9BD1-C14D63C49F7C}"/>
              </a:ext>
            </a:extLst>
          </p:cNvPr>
          <p:cNvPicPr>
            <a:picLocks noChangeAspect="1"/>
          </p:cNvPicPr>
          <p:nvPr/>
        </p:nvPicPr>
        <p:blipFill>
          <a:blip r:embed="rId3"/>
          <a:stretch>
            <a:fillRect/>
          </a:stretch>
        </p:blipFill>
        <p:spPr>
          <a:xfrm>
            <a:off x="8602579" y="791086"/>
            <a:ext cx="2852487" cy="2453622"/>
          </a:xfrm>
          <a:prstGeom prst="rect">
            <a:avLst/>
          </a:prstGeom>
        </p:spPr>
      </p:pic>
    </p:spTree>
    <p:extLst>
      <p:ext uri="{BB962C8B-B14F-4D97-AF65-F5344CB8AC3E}">
        <p14:creationId xmlns:p14="http://schemas.microsoft.com/office/powerpoint/2010/main" val="32174186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9AB2745D-58B7-4EFF-B439-AEFBBFF6EB04}"/>
              </a:ext>
            </a:extLst>
          </p:cNvPr>
          <p:cNvSpPr>
            <a:spLocks noChangeArrowheads="1"/>
          </p:cNvSpPr>
          <p:nvPr/>
        </p:nvSpPr>
        <p:spPr bwMode="auto">
          <a:xfrm>
            <a:off x="1167063" y="3650630"/>
            <a:ext cx="10202779" cy="19389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1" i="0" u="none" strike="noStrike" cap="none" normalizeH="0" baseline="0" dirty="0">
                <a:ln>
                  <a:noFill/>
                </a:ln>
                <a:solidFill>
                  <a:srgbClr val="000080"/>
                </a:solidFill>
                <a:effectLst/>
                <a:latin typeface="JetBrains Mono"/>
              </a:rPr>
              <a:t>public interface </a:t>
            </a:r>
            <a:r>
              <a:rPr kumimoji="0" lang="fr-FR" altLang="fr-FR" sz="2400" b="0" i="0" u="none" strike="noStrike" cap="none" normalizeH="0" baseline="0" dirty="0">
                <a:ln>
                  <a:noFill/>
                </a:ln>
                <a:solidFill>
                  <a:srgbClr val="000000"/>
                </a:solidFill>
                <a:effectLst/>
                <a:latin typeface="JetBrains Mono"/>
              </a:rPr>
              <a:t>MarcheRepository </a:t>
            </a:r>
            <a:r>
              <a:rPr kumimoji="0" lang="fr-FR" altLang="fr-FR" sz="2400" b="1" i="0" u="none" strike="noStrike" cap="none" normalizeH="0" baseline="0" dirty="0">
                <a:ln>
                  <a:noFill/>
                </a:ln>
                <a:solidFill>
                  <a:srgbClr val="000080"/>
                </a:solidFill>
                <a:effectLst/>
                <a:latin typeface="JetBrains Mono"/>
              </a:rPr>
              <a:t>extends </a:t>
            </a:r>
            <a:r>
              <a:rPr kumimoji="0" lang="fr-FR" altLang="fr-FR" sz="2400" b="0" i="0" u="none" strike="noStrike" cap="none" normalizeH="0" baseline="0" dirty="0">
                <a:ln>
                  <a:noFill/>
                </a:ln>
                <a:solidFill>
                  <a:srgbClr val="000000"/>
                </a:solidFill>
                <a:effectLst/>
                <a:latin typeface="JetBrains Mono"/>
              </a:rPr>
              <a:t>CrudRepository&lt;MarcheEntity, Integer&gt; {</a:t>
            </a:r>
            <a:br>
              <a:rPr kumimoji="0" lang="fr-FR" altLang="fr-FR" sz="2400" b="0" i="0" u="none" strike="noStrike" cap="none" normalizeH="0" baseline="0" dirty="0">
                <a:ln>
                  <a:noFill/>
                </a:ln>
                <a:solidFill>
                  <a:srgbClr val="000000"/>
                </a:solidFill>
                <a:effectLst/>
                <a:latin typeface="JetBrains Mono"/>
              </a:rPr>
            </a:br>
            <a:r>
              <a:rPr kumimoji="0" lang="fr-FR" altLang="fr-FR" sz="2400" b="0" i="0" u="none" strike="noStrike" cap="none" normalizeH="0" baseline="0" dirty="0">
                <a:ln>
                  <a:noFill/>
                </a:ln>
                <a:solidFill>
                  <a:srgbClr val="000000"/>
                </a:solidFill>
                <a:effectLst/>
                <a:latin typeface="JetBrains Mono"/>
              </a:rPr>
              <a:t>    List&lt;MarcheEntity&gt;</a:t>
            </a:r>
            <a:r>
              <a:rPr kumimoji="0" lang="fr-FR" altLang="fr-FR" sz="2400" b="0" i="0" u="none" strike="noStrike" cap="none" normalizeH="0" baseline="0" dirty="0">
                <a:ln>
                  <a:noFill/>
                </a:ln>
                <a:solidFill>
                  <a:srgbClr val="000000"/>
                </a:solidFill>
                <a:effectLst/>
                <a:highlight>
                  <a:srgbClr val="C5AE76"/>
                </a:highlight>
                <a:latin typeface="JetBrains Mono"/>
              </a:rPr>
              <a:t> findByDateGreaterThan</a:t>
            </a:r>
            <a:r>
              <a:rPr kumimoji="0" lang="fr-FR" altLang="fr-FR" sz="2400" b="0" i="0" u="none" strike="noStrike" cap="none" normalizeH="0" baseline="0" dirty="0">
                <a:ln>
                  <a:noFill/>
                </a:ln>
                <a:solidFill>
                  <a:srgbClr val="000000"/>
                </a:solidFill>
                <a:effectLst/>
                <a:latin typeface="JetBrains Mono"/>
              </a:rPr>
              <a:t>(Date date);</a:t>
            </a:r>
            <a:br>
              <a:rPr kumimoji="0" lang="fr-FR" altLang="fr-FR" sz="2400" b="0" i="0" u="none" strike="noStrike" cap="none" normalizeH="0" baseline="0" dirty="0">
                <a:ln>
                  <a:noFill/>
                </a:ln>
                <a:solidFill>
                  <a:srgbClr val="000000"/>
                </a:solidFill>
                <a:effectLst/>
                <a:latin typeface="JetBrains Mono"/>
              </a:rPr>
            </a:br>
            <a:r>
              <a:rPr kumimoji="0" lang="fr-FR" altLang="fr-FR" sz="2400" b="0" i="0" u="none" strike="noStrike" cap="none" normalizeH="0" baseline="0" dirty="0">
                <a:ln>
                  <a:noFill/>
                </a:ln>
                <a:solidFill>
                  <a:srgbClr val="000000"/>
                </a:solidFill>
                <a:effectLst/>
                <a:latin typeface="JetBrains Mono"/>
              </a:rPr>
              <a:t>    List&lt;MarcheEntity&gt; </a:t>
            </a:r>
            <a:r>
              <a:rPr kumimoji="0" lang="fr-FR" altLang="fr-FR" sz="2400" b="0" i="0" u="none" strike="noStrike" cap="none" normalizeH="0" baseline="0" dirty="0">
                <a:ln>
                  <a:noFill/>
                </a:ln>
                <a:solidFill>
                  <a:srgbClr val="000000"/>
                </a:solidFill>
                <a:effectLst/>
                <a:highlight>
                  <a:srgbClr val="C5AE76"/>
                </a:highlight>
                <a:latin typeface="JetBrains Mono"/>
              </a:rPr>
              <a:t>findByDateLessThan</a:t>
            </a:r>
            <a:r>
              <a:rPr kumimoji="0" lang="fr-FR" altLang="fr-FR" sz="2400" b="0" i="0" u="none" strike="noStrike" cap="none" normalizeH="0" baseline="0" dirty="0">
                <a:ln>
                  <a:noFill/>
                </a:ln>
                <a:solidFill>
                  <a:srgbClr val="000000"/>
                </a:solidFill>
                <a:effectLst/>
                <a:latin typeface="JetBrains Mono"/>
              </a:rPr>
              <a:t>(Date date);</a:t>
            </a:r>
            <a:br>
              <a:rPr kumimoji="0" lang="fr-FR" altLang="fr-FR" sz="2400" b="0" i="0" u="none" strike="noStrike" cap="none" normalizeH="0" baseline="0" dirty="0">
                <a:ln>
                  <a:noFill/>
                </a:ln>
                <a:solidFill>
                  <a:srgbClr val="000000"/>
                </a:solidFill>
                <a:effectLst/>
                <a:latin typeface="JetBrains Mono"/>
              </a:rPr>
            </a:br>
            <a:r>
              <a:rPr kumimoji="0" lang="fr-FR" altLang="fr-FR" sz="2400" b="0" i="0" u="none" strike="noStrike" cap="none" normalizeH="0" baseline="0" dirty="0">
                <a:ln>
                  <a:noFill/>
                </a:ln>
                <a:solidFill>
                  <a:srgbClr val="000000"/>
                </a:solidFill>
                <a:effectLst/>
                <a:latin typeface="JetBrains Mono"/>
              </a:rPr>
              <a:t>}</a:t>
            </a:r>
            <a:endParaRPr kumimoji="0" lang="fr-FR" altLang="fr-FR" sz="4800" b="0" i="0" u="none" strike="noStrike" cap="none" normalizeH="0" baseline="0" dirty="0">
              <a:ln>
                <a:noFill/>
              </a:ln>
              <a:solidFill>
                <a:schemeClr val="tx1"/>
              </a:solidFill>
              <a:effectLst/>
              <a:latin typeface="Arial" panose="020B0604020202020204" pitchFamily="34" charset="0"/>
            </a:endParaRPr>
          </a:p>
        </p:txBody>
      </p:sp>
      <p:pic>
        <p:nvPicPr>
          <p:cNvPr id="5" name="Image 4">
            <a:extLst>
              <a:ext uri="{FF2B5EF4-FFF2-40B4-BE49-F238E27FC236}">
                <a16:creationId xmlns:a16="http://schemas.microsoft.com/office/drawing/2014/main" id="{84441D54-B103-4287-A450-813378134F19}"/>
              </a:ext>
            </a:extLst>
          </p:cNvPr>
          <p:cNvPicPr>
            <a:picLocks noChangeAspect="1"/>
          </p:cNvPicPr>
          <p:nvPr/>
        </p:nvPicPr>
        <p:blipFill>
          <a:blip r:embed="rId3"/>
          <a:stretch>
            <a:fillRect/>
          </a:stretch>
        </p:blipFill>
        <p:spPr>
          <a:xfrm>
            <a:off x="7341491" y="525128"/>
            <a:ext cx="4373508" cy="2682242"/>
          </a:xfrm>
          <a:prstGeom prst="rect">
            <a:avLst/>
          </a:prstGeom>
        </p:spPr>
      </p:pic>
      <p:pic>
        <p:nvPicPr>
          <p:cNvPr id="7" name="Image 6">
            <a:extLst>
              <a:ext uri="{FF2B5EF4-FFF2-40B4-BE49-F238E27FC236}">
                <a16:creationId xmlns:a16="http://schemas.microsoft.com/office/drawing/2014/main" id="{7E9E6A12-16F3-4D95-B315-8A18F8E2C6F0}"/>
              </a:ext>
            </a:extLst>
          </p:cNvPr>
          <p:cNvPicPr>
            <a:picLocks noChangeAspect="1"/>
          </p:cNvPicPr>
          <p:nvPr/>
        </p:nvPicPr>
        <p:blipFill>
          <a:blip r:embed="rId4"/>
          <a:stretch>
            <a:fillRect/>
          </a:stretch>
        </p:blipFill>
        <p:spPr>
          <a:xfrm>
            <a:off x="2528385" y="1058828"/>
            <a:ext cx="3838575" cy="419100"/>
          </a:xfrm>
          <a:prstGeom prst="rect">
            <a:avLst/>
          </a:prstGeom>
        </p:spPr>
      </p:pic>
      <p:pic>
        <p:nvPicPr>
          <p:cNvPr id="9" name="Image 8">
            <a:extLst>
              <a:ext uri="{FF2B5EF4-FFF2-40B4-BE49-F238E27FC236}">
                <a16:creationId xmlns:a16="http://schemas.microsoft.com/office/drawing/2014/main" id="{8FB473CA-C125-43ED-9F33-812C84A85BC4}"/>
              </a:ext>
            </a:extLst>
          </p:cNvPr>
          <p:cNvPicPr>
            <a:picLocks noChangeAspect="1"/>
          </p:cNvPicPr>
          <p:nvPr/>
        </p:nvPicPr>
        <p:blipFill>
          <a:blip r:embed="rId5"/>
          <a:stretch>
            <a:fillRect/>
          </a:stretch>
        </p:blipFill>
        <p:spPr>
          <a:xfrm>
            <a:off x="1998245" y="982628"/>
            <a:ext cx="1866900" cy="571500"/>
          </a:xfrm>
          <a:prstGeom prst="rect">
            <a:avLst/>
          </a:prstGeom>
        </p:spPr>
      </p:pic>
    </p:spTree>
    <p:extLst>
      <p:ext uri="{BB962C8B-B14F-4D97-AF65-F5344CB8AC3E}">
        <p14:creationId xmlns:p14="http://schemas.microsoft.com/office/powerpoint/2010/main" val="22730734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C8AA6E6A-F44F-4C98-B190-0E9467AA03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7952" y="505577"/>
            <a:ext cx="5830804" cy="1767182"/>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A70BF746-BA5F-4FEA-8565-DCE453346630}"/>
              </a:ext>
            </a:extLst>
          </p:cNvPr>
          <p:cNvSpPr txBox="1"/>
          <p:nvPr/>
        </p:nvSpPr>
        <p:spPr>
          <a:xfrm>
            <a:off x="630656" y="1389168"/>
            <a:ext cx="7370344" cy="4770537"/>
          </a:xfrm>
          <a:prstGeom prst="rect">
            <a:avLst/>
          </a:prstGeom>
          <a:noFill/>
        </p:spPr>
        <p:txBody>
          <a:bodyPr wrap="square">
            <a:spAutoFit/>
          </a:bodyPr>
          <a:lstStyle/>
          <a:p>
            <a:pPr rtl="0">
              <a:spcBef>
                <a:spcPts val="0"/>
              </a:spcBef>
              <a:spcAft>
                <a:spcPts val="0"/>
              </a:spcAft>
            </a:pPr>
            <a:r>
              <a:rPr lang="fr-FR" sz="1600" b="0" i="0" u="none" strike="noStrike" dirty="0">
                <a:solidFill>
                  <a:srgbClr val="808000"/>
                </a:solidFill>
                <a:effectLst/>
                <a:latin typeface="Courier New" panose="02070309020205020404" pitchFamily="49" charset="0"/>
              </a:rPr>
              <a:t>@Entity</a:t>
            </a:r>
            <a:endParaRPr lang="fr-FR" sz="1600" b="0" dirty="0">
              <a:effectLst/>
            </a:endParaRPr>
          </a:p>
          <a:p>
            <a:pPr rtl="0">
              <a:spcBef>
                <a:spcPts val="0"/>
              </a:spcBef>
              <a:spcAft>
                <a:spcPts val="0"/>
              </a:spcAft>
            </a:pPr>
            <a:r>
              <a:rPr lang="fr-FR" sz="1600" b="0" i="0" u="none" strike="noStrike" dirty="0">
                <a:solidFill>
                  <a:srgbClr val="808000"/>
                </a:solidFill>
                <a:effectLst/>
                <a:latin typeface="Courier New" panose="02070309020205020404" pitchFamily="49" charset="0"/>
              </a:rPr>
              <a:t>@Table</a:t>
            </a:r>
            <a:r>
              <a:rPr lang="fr-FR" sz="1600" b="0" i="0" u="none" strike="noStrike" dirty="0">
                <a:solidFill>
                  <a:srgbClr val="000000"/>
                </a:solidFill>
                <a:effectLst/>
                <a:latin typeface="Courier New" panose="02070309020205020404" pitchFamily="49" charset="0"/>
              </a:rPr>
              <a:t>(name=</a:t>
            </a:r>
            <a:r>
              <a:rPr lang="fr-FR" sz="1600" b="1" i="0" u="none" strike="noStrike" dirty="0">
                <a:solidFill>
                  <a:srgbClr val="008000"/>
                </a:solidFill>
                <a:effectLst/>
                <a:latin typeface="Courier New" panose="02070309020205020404" pitchFamily="49" charset="0"/>
              </a:rPr>
              <a:t>"MARCHE"</a:t>
            </a:r>
            <a:r>
              <a:rPr lang="fr-FR" sz="1600" b="0" i="0" u="none" strike="noStrike" dirty="0">
                <a:solidFill>
                  <a:srgbClr val="000000"/>
                </a:solidFill>
                <a:effectLst/>
                <a:latin typeface="Courier New" panose="02070309020205020404" pitchFamily="49" charset="0"/>
              </a:rPr>
              <a:t>) </a:t>
            </a:r>
            <a:endParaRPr lang="fr-FR" sz="1600" b="0" dirty="0">
              <a:effectLst/>
            </a:endParaRPr>
          </a:p>
          <a:p>
            <a:pPr rtl="0">
              <a:spcBef>
                <a:spcPts val="0"/>
              </a:spcBef>
              <a:spcAft>
                <a:spcPts val="0"/>
              </a:spcAft>
            </a:pPr>
            <a:r>
              <a:rPr lang="fr-FR" sz="1600" b="1" i="0" u="none" strike="noStrike" dirty="0">
                <a:solidFill>
                  <a:srgbClr val="000080"/>
                </a:solidFill>
                <a:effectLst/>
                <a:latin typeface="Courier New" panose="02070309020205020404" pitchFamily="49" charset="0"/>
              </a:rPr>
              <a:t>public class </a:t>
            </a:r>
            <a:r>
              <a:rPr lang="fr-FR" sz="1600" b="0" i="0" u="none" strike="noStrike" dirty="0">
                <a:solidFill>
                  <a:srgbClr val="000000"/>
                </a:solidFill>
                <a:effectLst/>
                <a:latin typeface="Courier New" panose="02070309020205020404" pitchFamily="49" charset="0"/>
              </a:rPr>
              <a:t>MarcheEntity {</a:t>
            </a:r>
            <a:endParaRPr lang="fr-FR" sz="1600" b="0" dirty="0">
              <a:effectLst/>
            </a:endParaRPr>
          </a:p>
          <a:p>
            <a:pPr rtl="0">
              <a:spcBef>
                <a:spcPts val="0"/>
              </a:spcBef>
              <a:spcAft>
                <a:spcPts val="0"/>
              </a:spcAft>
            </a:pPr>
            <a:r>
              <a:rPr lang="fr-FR" sz="1600" b="0" i="0" u="none" strike="noStrike" dirty="0">
                <a:solidFill>
                  <a:srgbClr val="000000"/>
                </a:solidFill>
                <a:effectLst/>
                <a:latin typeface="Courier New" panose="02070309020205020404" pitchFamily="49" charset="0"/>
              </a:rPr>
              <a:t>   </a:t>
            </a:r>
            <a:r>
              <a:rPr lang="fr-FR" sz="1600" b="0" i="0" u="none" strike="noStrike" dirty="0">
                <a:solidFill>
                  <a:srgbClr val="808000"/>
                </a:solidFill>
                <a:effectLst/>
                <a:latin typeface="Courier New" panose="02070309020205020404" pitchFamily="49" charset="0"/>
              </a:rPr>
              <a:t>@Id </a:t>
            </a:r>
            <a:endParaRPr lang="fr-FR" sz="1600" b="0" dirty="0">
              <a:effectLst/>
            </a:endParaRPr>
          </a:p>
          <a:p>
            <a:pPr rtl="0">
              <a:spcBef>
                <a:spcPts val="0"/>
              </a:spcBef>
              <a:spcAft>
                <a:spcPts val="0"/>
              </a:spcAft>
            </a:pPr>
            <a:r>
              <a:rPr lang="fr-FR" sz="1600" b="0" i="0" u="none" strike="noStrike" dirty="0">
                <a:solidFill>
                  <a:srgbClr val="808000"/>
                </a:solidFill>
                <a:effectLst/>
                <a:latin typeface="Courier New" panose="02070309020205020404" pitchFamily="49" charset="0"/>
              </a:rPr>
              <a:t>   @GeneratedValue</a:t>
            </a:r>
            <a:r>
              <a:rPr lang="fr-FR" sz="1600" b="0" i="0" u="none" strike="noStrike" dirty="0">
                <a:solidFill>
                  <a:srgbClr val="000000"/>
                </a:solidFill>
                <a:effectLst/>
                <a:latin typeface="Courier New" panose="02070309020205020404" pitchFamily="49" charset="0"/>
              </a:rPr>
              <a:t>(strategy = GenerationType.</a:t>
            </a:r>
            <a:r>
              <a:rPr lang="fr-FR" sz="1600" b="1" i="1" u="none" strike="noStrike" dirty="0">
                <a:solidFill>
                  <a:srgbClr val="660E7A"/>
                </a:solidFill>
                <a:effectLst/>
                <a:latin typeface="Courier New" panose="02070309020205020404" pitchFamily="49" charset="0"/>
              </a:rPr>
              <a:t>IDENTITY</a:t>
            </a:r>
            <a:r>
              <a:rPr lang="fr-FR" sz="1600" b="0" i="0" u="none" strike="noStrike" dirty="0">
                <a:solidFill>
                  <a:srgbClr val="000000"/>
                </a:solidFill>
                <a:effectLst/>
                <a:latin typeface="Courier New" panose="02070309020205020404" pitchFamily="49" charset="0"/>
              </a:rPr>
              <a:t>) </a:t>
            </a:r>
            <a:endParaRPr lang="fr-FR" sz="1600" b="0" dirty="0">
              <a:effectLst/>
            </a:endParaRPr>
          </a:p>
          <a:p>
            <a:pPr rtl="0">
              <a:spcBef>
                <a:spcPts val="0"/>
              </a:spcBef>
              <a:spcAft>
                <a:spcPts val="0"/>
              </a:spcAft>
            </a:pPr>
            <a:r>
              <a:rPr lang="fr-FR" sz="1600" b="0" i="0" u="none" strike="noStrike" dirty="0">
                <a:solidFill>
                  <a:srgbClr val="000000"/>
                </a:solidFill>
                <a:effectLst/>
                <a:latin typeface="Courier New" panose="02070309020205020404" pitchFamily="49" charset="0"/>
              </a:rPr>
              <a:t>   </a:t>
            </a:r>
            <a:r>
              <a:rPr lang="fr-FR" sz="1600" b="1" i="0" u="none" strike="noStrike" dirty="0">
                <a:solidFill>
                  <a:srgbClr val="000080"/>
                </a:solidFill>
                <a:effectLst/>
                <a:latin typeface="Courier New" panose="02070309020205020404" pitchFamily="49" charset="0"/>
              </a:rPr>
              <a:t>private </a:t>
            </a:r>
            <a:r>
              <a:rPr lang="fr-FR" sz="1600" b="0" i="0" u="none" strike="noStrike" dirty="0">
                <a:solidFill>
                  <a:srgbClr val="000000"/>
                </a:solidFill>
                <a:effectLst/>
                <a:latin typeface="Courier New" panose="02070309020205020404" pitchFamily="49" charset="0"/>
              </a:rPr>
              <a:t>Integer </a:t>
            </a:r>
            <a:r>
              <a:rPr lang="fr-FR" sz="1600" b="1" i="0" u="none" strike="noStrike" dirty="0">
                <a:solidFill>
                  <a:srgbClr val="660E7A"/>
                </a:solidFill>
                <a:effectLst/>
                <a:latin typeface="Courier New" panose="02070309020205020404" pitchFamily="49" charset="0"/>
              </a:rPr>
              <a:t>id</a:t>
            </a:r>
            <a:r>
              <a:rPr lang="fr-FR" sz="1600" b="0" i="0" u="none" strike="noStrike" dirty="0">
                <a:solidFill>
                  <a:srgbClr val="000000"/>
                </a:solidFill>
                <a:effectLst/>
                <a:latin typeface="Courier New" panose="02070309020205020404" pitchFamily="49" charset="0"/>
              </a:rPr>
              <a:t>;</a:t>
            </a:r>
            <a:endParaRPr lang="fr-FR" sz="1600" b="0" dirty="0">
              <a:effectLst/>
            </a:endParaRPr>
          </a:p>
          <a:p>
            <a:pPr rtl="0">
              <a:spcBef>
                <a:spcPts val="0"/>
              </a:spcBef>
              <a:spcAft>
                <a:spcPts val="0"/>
              </a:spcAft>
            </a:pPr>
            <a:r>
              <a:rPr lang="fr-FR" sz="1600" b="0" i="0" u="none" strike="noStrike" dirty="0">
                <a:solidFill>
                  <a:srgbClr val="000000"/>
                </a:solidFill>
                <a:effectLst/>
                <a:latin typeface="Courier New" panose="02070309020205020404" pitchFamily="49" charset="0"/>
              </a:rPr>
              <a:t>   </a:t>
            </a:r>
            <a:r>
              <a:rPr lang="fr-FR" sz="1600" b="0" i="0" u="none" strike="noStrike" dirty="0">
                <a:solidFill>
                  <a:srgbClr val="808000"/>
                </a:solidFill>
                <a:effectLst/>
                <a:latin typeface="Courier New" panose="02070309020205020404" pitchFamily="49" charset="0"/>
              </a:rPr>
              <a:t>@Column                                             </a:t>
            </a:r>
            <a:endParaRPr lang="fr-FR" sz="1600" b="0" dirty="0">
              <a:effectLst/>
            </a:endParaRPr>
          </a:p>
          <a:p>
            <a:pPr rtl="0">
              <a:spcBef>
                <a:spcPts val="0"/>
              </a:spcBef>
              <a:spcAft>
                <a:spcPts val="0"/>
              </a:spcAft>
            </a:pPr>
            <a:r>
              <a:rPr lang="fr-FR" sz="1600" b="0" i="0" u="none" strike="noStrike" dirty="0">
                <a:solidFill>
                  <a:srgbClr val="808000"/>
                </a:solidFill>
                <a:effectLst/>
                <a:latin typeface="Courier New" panose="02070309020205020404" pitchFamily="49" charset="0"/>
              </a:rPr>
              <a:t>   </a:t>
            </a:r>
            <a:r>
              <a:rPr lang="fr-FR" sz="1600" b="1" i="0" u="none" strike="noStrike" dirty="0">
                <a:solidFill>
                  <a:srgbClr val="000080"/>
                </a:solidFill>
                <a:effectLst/>
                <a:latin typeface="Courier New" panose="02070309020205020404" pitchFamily="49" charset="0"/>
              </a:rPr>
              <a:t>private </a:t>
            </a:r>
            <a:r>
              <a:rPr lang="fr-FR" sz="1600" b="0" i="0" u="none" strike="noStrike" dirty="0">
                <a:solidFill>
                  <a:srgbClr val="000000"/>
                </a:solidFill>
                <a:effectLst/>
                <a:latin typeface="Courier New" panose="02070309020205020404" pitchFamily="49" charset="0"/>
              </a:rPr>
              <a:t>String </a:t>
            </a:r>
            <a:r>
              <a:rPr lang="fr-FR" sz="1600" b="1" i="0" u="none" strike="noStrike" dirty="0">
                <a:solidFill>
                  <a:srgbClr val="660E7A"/>
                </a:solidFill>
                <a:effectLst/>
                <a:latin typeface="Courier New" panose="02070309020205020404" pitchFamily="49" charset="0"/>
              </a:rPr>
              <a:t>nom</a:t>
            </a:r>
            <a:r>
              <a:rPr lang="fr-FR" sz="1600" b="0" i="0" u="none" strike="noStrike" dirty="0">
                <a:solidFill>
                  <a:srgbClr val="000000"/>
                </a:solidFill>
                <a:effectLst/>
                <a:latin typeface="Courier New" panose="02070309020205020404" pitchFamily="49" charset="0"/>
              </a:rPr>
              <a:t>;</a:t>
            </a:r>
            <a:endParaRPr lang="fr-FR" sz="1600" b="0" dirty="0">
              <a:effectLst/>
            </a:endParaRPr>
          </a:p>
          <a:p>
            <a:pPr rtl="0">
              <a:spcBef>
                <a:spcPts val="0"/>
              </a:spcBef>
              <a:spcAft>
                <a:spcPts val="0"/>
              </a:spcAft>
            </a:pPr>
            <a:r>
              <a:rPr lang="fr-FR" sz="1600" b="0" i="0" u="none" strike="noStrike" dirty="0">
                <a:solidFill>
                  <a:srgbClr val="000000"/>
                </a:solidFill>
                <a:effectLst/>
                <a:latin typeface="Courier New" panose="02070309020205020404" pitchFamily="49" charset="0"/>
              </a:rPr>
              <a:t>   </a:t>
            </a:r>
            <a:r>
              <a:rPr lang="fr-FR" sz="1600" b="0" i="0" u="none" strike="noStrike" dirty="0">
                <a:solidFill>
                  <a:srgbClr val="808000"/>
                </a:solidFill>
                <a:effectLst/>
                <a:latin typeface="Courier New" panose="02070309020205020404" pitchFamily="49" charset="0"/>
              </a:rPr>
              <a:t>@Column</a:t>
            </a:r>
            <a:r>
              <a:rPr lang="fr-FR" sz="1600" b="0" i="0" u="none" strike="noStrike" dirty="0">
                <a:solidFill>
                  <a:srgbClr val="000000"/>
                </a:solidFill>
                <a:effectLst/>
                <a:latin typeface="Courier New" panose="02070309020205020404" pitchFamily="49" charset="0"/>
              </a:rPr>
              <a:t>(name = </a:t>
            </a:r>
            <a:r>
              <a:rPr lang="fr-FR" sz="1600" b="1" i="0" u="none" strike="noStrike" dirty="0">
                <a:solidFill>
                  <a:srgbClr val="008000"/>
                </a:solidFill>
                <a:effectLst/>
                <a:latin typeface="Courier New" panose="02070309020205020404" pitchFamily="49" charset="0"/>
              </a:rPr>
              <a:t>"date_marche"</a:t>
            </a:r>
            <a:r>
              <a:rPr lang="fr-FR" sz="1600" b="0" i="0" u="none" strike="noStrike" dirty="0">
                <a:solidFill>
                  <a:srgbClr val="000000"/>
                </a:solidFill>
                <a:effectLst/>
                <a:latin typeface="Courier New" panose="02070309020205020404" pitchFamily="49" charset="0"/>
              </a:rPr>
              <a:t>)                       </a:t>
            </a:r>
            <a:endParaRPr lang="fr-FR" sz="1600" b="0" dirty="0">
              <a:effectLst/>
            </a:endParaRPr>
          </a:p>
          <a:p>
            <a:pPr rtl="0">
              <a:spcBef>
                <a:spcPts val="0"/>
              </a:spcBef>
              <a:spcAft>
                <a:spcPts val="0"/>
              </a:spcAft>
            </a:pPr>
            <a:r>
              <a:rPr lang="fr-FR" sz="1600" b="0" i="0" u="none" strike="noStrike" dirty="0">
                <a:solidFill>
                  <a:srgbClr val="000000"/>
                </a:solidFill>
                <a:effectLst/>
                <a:latin typeface="Courier New" panose="02070309020205020404" pitchFamily="49" charset="0"/>
              </a:rPr>
              <a:t>   </a:t>
            </a:r>
            <a:r>
              <a:rPr lang="fr-FR" sz="1600" b="1" i="0" u="none" strike="noStrike" dirty="0">
                <a:solidFill>
                  <a:srgbClr val="000080"/>
                </a:solidFill>
                <a:effectLst/>
                <a:latin typeface="Courier New" panose="02070309020205020404" pitchFamily="49" charset="0"/>
              </a:rPr>
              <a:t>private </a:t>
            </a:r>
            <a:r>
              <a:rPr lang="fr-FR" sz="1600" b="0" i="0" u="none" strike="noStrike" dirty="0">
                <a:solidFill>
                  <a:srgbClr val="000000"/>
                </a:solidFill>
                <a:effectLst/>
                <a:latin typeface="Courier New" panose="02070309020205020404" pitchFamily="49" charset="0"/>
              </a:rPr>
              <a:t>Date </a:t>
            </a:r>
            <a:r>
              <a:rPr lang="fr-FR" sz="1600" b="1" i="0" u="none" strike="noStrike" dirty="0">
                <a:solidFill>
                  <a:srgbClr val="660E7A"/>
                </a:solidFill>
                <a:effectLst/>
                <a:latin typeface="Courier New" panose="02070309020205020404" pitchFamily="49" charset="0"/>
              </a:rPr>
              <a:t>date</a:t>
            </a:r>
            <a:r>
              <a:rPr lang="fr-FR" sz="1600" b="0" i="0" u="none" strike="noStrike" dirty="0">
                <a:solidFill>
                  <a:srgbClr val="000000"/>
                </a:solidFill>
                <a:effectLst/>
                <a:latin typeface="Courier New" panose="02070309020205020404" pitchFamily="49" charset="0"/>
              </a:rPr>
              <a:t>;</a:t>
            </a:r>
            <a:endParaRPr lang="fr-FR" sz="1600" b="0" dirty="0">
              <a:effectLst/>
            </a:endParaRPr>
          </a:p>
          <a:p>
            <a:pPr rtl="0">
              <a:spcBef>
                <a:spcPts val="0"/>
              </a:spcBef>
              <a:spcAft>
                <a:spcPts val="0"/>
              </a:spcAft>
            </a:pPr>
            <a:r>
              <a:rPr lang="fr-FR" sz="1600" b="0" i="0" u="none" strike="noStrike" dirty="0">
                <a:solidFill>
                  <a:srgbClr val="000000"/>
                </a:solidFill>
                <a:effectLst/>
                <a:latin typeface="Courier New" panose="02070309020205020404" pitchFamily="49" charset="0"/>
              </a:rPr>
              <a:t>   </a:t>
            </a:r>
            <a:r>
              <a:rPr lang="fr-FR" sz="1600" b="0" i="0" u="none" strike="noStrike" dirty="0">
                <a:solidFill>
                  <a:srgbClr val="808000"/>
                </a:solidFill>
                <a:effectLst/>
                <a:latin typeface="Courier New" panose="02070309020205020404" pitchFamily="49" charset="0"/>
              </a:rPr>
              <a:t>@Column</a:t>
            </a:r>
            <a:endParaRPr lang="fr-FR" sz="1600" b="0" dirty="0">
              <a:effectLst/>
            </a:endParaRPr>
          </a:p>
          <a:p>
            <a:pPr rtl="0">
              <a:spcBef>
                <a:spcPts val="0"/>
              </a:spcBef>
              <a:spcAft>
                <a:spcPts val="0"/>
              </a:spcAft>
            </a:pPr>
            <a:r>
              <a:rPr lang="fr-FR" sz="1600" b="0" i="0" u="none" strike="noStrike" dirty="0">
                <a:solidFill>
                  <a:srgbClr val="808000"/>
                </a:solidFill>
                <a:effectLst/>
                <a:latin typeface="Courier New" panose="02070309020205020404" pitchFamily="49" charset="0"/>
              </a:rPr>
              <a:t>   </a:t>
            </a:r>
            <a:r>
              <a:rPr lang="fr-FR" sz="1600" b="1" i="0" u="none" strike="noStrike" dirty="0">
                <a:solidFill>
                  <a:srgbClr val="000080"/>
                </a:solidFill>
                <a:effectLst/>
                <a:latin typeface="Courier New" panose="02070309020205020404" pitchFamily="49" charset="0"/>
              </a:rPr>
              <a:t>private </a:t>
            </a:r>
            <a:r>
              <a:rPr lang="fr-FR" sz="1600" b="0" i="0" u="none" strike="noStrike" dirty="0">
                <a:solidFill>
                  <a:srgbClr val="000000"/>
                </a:solidFill>
                <a:effectLst/>
                <a:latin typeface="Courier New" panose="02070309020205020404" pitchFamily="49" charset="0"/>
              </a:rPr>
              <a:t>String </a:t>
            </a:r>
            <a:r>
              <a:rPr lang="fr-FR" sz="1600" b="1" i="0" u="none" strike="noStrike" dirty="0">
                <a:solidFill>
                  <a:srgbClr val="660E7A"/>
                </a:solidFill>
                <a:effectLst/>
                <a:latin typeface="Courier New" panose="02070309020205020404" pitchFamily="49" charset="0"/>
              </a:rPr>
              <a:t>url_image</a:t>
            </a:r>
            <a:r>
              <a:rPr lang="fr-FR" sz="1600" b="0" i="0" u="none" strike="noStrike" dirty="0">
                <a:solidFill>
                  <a:srgbClr val="000000"/>
                </a:solidFill>
                <a:effectLst/>
                <a:latin typeface="Courier New" panose="02070309020205020404" pitchFamily="49" charset="0"/>
              </a:rPr>
              <a:t>;</a:t>
            </a:r>
            <a:endParaRPr lang="fr-FR" sz="1600" b="0" dirty="0">
              <a:effectLst/>
            </a:endParaRPr>
          </a:p>
          <a:p>
            <a:pPr rtl="0">
              <a:spcBef>
                <a:spcPts val="0"/>
              </a:spcBef>
              <a:spcAft>
                <a:spcPts val="0"/>
              </a:spcAft>
            </a:pPr>
            <a:r>
              <a:rPr lang="fr-FR" sz="1600" b="0" i="0" u="none" strike="noStrike" dirty="0">
                <a:solidFill>
                  <a:srgbClr val="808000"/>
                </a:solidFill>
                <a:effectLst/>
                <a:latin typeface="Courier New" panose="02070309020205020404" pitchFamily="49" charset="0"/>
              </a:rPr>
              <a:t>@ManyToMany    </a:t>
            </a:r>
            <a:endParaRPr lang="fr-FR" sz="1600" b="0" dirty="0">
              <a:effectLst/>
            </a:endParaRPr>
          </a:p>
          <a:p>
            <a:pPr rtl="0">
              <a:spcBef>
                <a:spcPts val="0"/>
              </a:spcBef>
              <a:spcAft>
                <a:spcPts val="0"/>
              </a:spcAft>
            </a:pPr>
            <a:r>
              <a:rPr lang="fr-FR" sz="1600" b="0" i="0" u="none" strike="noStrike" dirty="0">
                <a:solidFill>
                  <a:srgbClr val="808000"/>
                </a:solidFill>
                <a:effectLst/>
                <a:latin typeface="Courier New" panose="02070309020205020404" pitchFamily="49" charset="0"/>
              </a:rPr>
              <a:t>   @JoinTable</a:t>
            </a:r>
            <a:r>
              <a:rPr lang="fr-FR" sz="1600" b="0" i="0" u="none" strike="noStrike" dirty="0">
                <a:solidFill>
                  <a:srgbClr val="000000"/>
                </a:solidFill>
                <a:effectLst/>
                <a:latin typeface="Courier New" panose="02070309020205020404" pitchFamily="49" charset="0"/>
              </a:rPr>
              <a:t>(name = </a:t>
            </a:r>
            <a:r>
              <a:rPr lang="fr-FR" sz="1600" b="1" i="0" u="none" strike="noStrike" dirty="0">
                <a:solidFill>
                  <a:srgbClr val="008000"/>
                </a:solidFill>
                <a:effectLst/>
                <a:latin typeface="Courier New" panose="02070309020205020404" pitchFamily="49" charset="0"/>
              </a:rPr>
              <a:t>"EMPLACEMENT_MARCHE"</a:t>
            </a:r>
            <a:r>
              <a:rPr lang="fr-FR" sz="1600" b="0" i="0" u="none" strike="noStrike" dirty="0">
                <a:solidFill>
                  <a:srgbClr val="000000"/>
                </a:solidFill>
                <a:effectLst/>
                <a:latin typeface="Courier New" panose="02070309020205020404" pitchFamily="49" charset="0"/>
              </a:rPr>
              <a:t>,</a:t>
            </a:r>
            <a:endParaRPr lang="fr-FR" sz="1600" b="0" dirty="0">
              <a:effectLst/>
            </a:endParaRPr>
          </a:p>
          <a:p>
            <a:pPr rtl="0">
              <a:spcBef>
                <a:spcPts val="0"/>
              </a:spcBef>
              <a:spcAft>
                <a:spcPts val="0"/>
              </a:spcAft>
            </a:pPr>
            <a:r>
              <a:rPr lang="fr-FR" sz="1600" b="0" i="0" u="none" strike="noStrike" dirty="0">
                <a:solidFill>
                  <a:srgbClr val="000000"/>
                </a:solidFill>
                <a:effectLst/>
                <a:latin typeface="Courier New" panose="02070309020205020404" pitchFamily="49" charset="0"/>
              </a:rPr>
              <a:t>           joinColumns = {</a:t>
            </a:r>
            <a:r>
              <a:rPr lang="fr-FR" sz="1600" b="0" i="0" u="none" strike="noStrike" dirty="0">
                <a:solidFill>
                  <a:srgbClr val="808000"/>
                </a:solidFill>
                <a:effectLst/>
                <a:latin typeface="Courier New" panose="02070309020205020404" pitchFamily="49" charset="0"/>
              </a:rPr>
              <a:t>@JoinColumn</a:t>
            </a:r>
            <a:r>
              <a:rPr lang="fr-FR" sz="1600" b="0" i="0" u="none" strike="noStrike" dirty="0">
                <a:solidFill>
                  <a:srgbClr val="000000"/>
                </a:solidFill>
                <a:effectLst/>
                <a:latin typeface="Courier New" panose="02070309020205020404" pitchFamily="49" charset="0"/>
              </a:rPr>
              <a:t>(name = </a:t>
            </a:r>
            <a:r>
              <a:rPr lang="fr-FR" sz="1600" b="1" i="0" u="none" strike="noStrike" dirty="0">
                <a:solidFill>
                  <a:srgbClr val="008000"/>
                </a:solidFill>
                <a:effectLst/>
                <a:latin typeface="Courier New" panose="02070309020205020404" pitchFamily="49" charset="0"/>
              </a:rPr>
              <a:t>"ID_MARCHE"</a:t>
            </a:r>
            <a:r>
              <a:rPr lang="fr-FR" sz="1600" b="0" i="0" u="none" strike="noStrike" dirty="0">
                <a:solidFill>
                  <a:srgbClr val="000000"/>
                </a:solidFill>
                <a:effectLst/>
                <a:latin typeface="Courier New" panose="02070309020205020404" pitchFamily="49" charset="0"/>
              </a:rPr>
              <a:t>)},</a:t>
            </a:r>
            <a:endParaRPr lang="fr-FR" sz="1600" b="0" dirty="0">
              <a:effectLst/>
            </a:endParaRPr>
          </a:p>
          <a:p>
            <a:pPr rtl="0">
              <a:spcBef>
                <a:spcPts val="0"/>
              </a:spcBef>
              <a:spcAft>
                <a:spcPts val="0"/>
              </a:spcAft>
            </a:pPr>
            <a:r>
              <a:rPr lang="fr-FR" sz="1600" b="0" i="0" u="none" strike="noStrike" dirty="0">
                <a:solidFill>
                  <a:srgbClr val="000000"/>
                </a:solidFill>
                <a:effectLst/>
                <a:latin typeface="Courier New" panose="02070309020205020404" pitchFamily="49" charset="0"/>
              </a:rPr>
              <a:t>           inverseJoinColumns = {</a:t>
            </a:r>
            <a:r>
              <a:rPr lang="fr-FR" sz="1600" b="0" i="0" u="none" strike="noStrike" dirty="0">
                <a:solidFill>
                  <a:srgbClr val="808000"/>
                </a:solidFill>
                <a:effectLst/>
                <a:latin typeface="Courier New" panose="02070309020205020404" pitchFamily="49" charset="0"/>
              </a:rPr>
              <a:t>@JoinColumn</a:t>
            </a:r>
            <a:r>
              <a:rPr lang="fr-FR" sz="1600" b="0" i="0" u="none" strike="noStrike" dirty="0">
                <a:solidFill>
                  <a:srgbClr val="000000"/>
                </a:solidFill>
                <a:effectLst/>
                <a:latin typeface="Courier New" panose="02070309020205020404" pitchFamily="49" charset="0"/>
              </a:rPr>
              <a:t>(name = </a:t>
            </a:r>
            <a:r>
              <a:rPr lang="fr-FR" sz="1600" b="1" i="0" u="none" strike="noStrike" dirty="0">
                <a:solidFill>
                  <a:srgbClr val="008000"/>
                </a:solidFill>
                <a:effectLst/>
                <a:latin typeface="Courier New" panose="02070309020205020404" pitchFamily="49" charset="0"/>
              </a:rPr>
              <a:t>"ID_EMPLACEMENT"</a:t>
            </a:r>
            <a:r>
              <a:rPr lang="fr-FR" sz="1600" b="0" i="0" u="none" strike="noStrike" dirty="0">
                <a:solidFill>
                  <a:srgbClr val="000000"/>
                </a:solidFill>
                <a:effectLst/>
                <a:latin typeface="Courier New" panose="02070309020205020404" pitchFamily="49" charset="0"/>
              </a:rPr>
              <a:t>)})</a:t>
            </a:r>
            <a:endParaRPr lang="fr-FR" sz="1600" b="0" dirty="0">
              <a:effectLst/>
            </a:endParaRPr>
          </a:p>
          <a:p>
            <a:r>
              <a:rPr lang="fr-FR" sz="1600" b="0" i="0" u="none" strike="noStrike" dirty="0">
                <a:solidFill>
                  <a:srgbClr val="000000"/>
                </a:solidFill>
                <a:effectLst/>
                <a:latin typeface="Courier New" panose="02070309020205020404" pitchFamily="49" charset="0"/>
              </a:rPr>
              <a:t>   </a:t>
            </a:r>
            <a:r>
              <a:rPr lang="fr-FR" sz="1600" b="1" i="0" u="none" strike="noStrike" dirty="0">
                <a:solidFill>
                  <a:srgbClr val="000080"/>
                </a:solidFill>
                <a:effectLst/>
                <a:latin typeface="Courier New" panose="02070309020205020404" pitchFamily="49" charset="0"/>
              </a:rPr>
              <a:t>private </a:t>
            </a:r>
            <a:r>
              <a:rPr lang="fr-FR" sz="1600" b="0" i="0" u="none" strike="noStrike" dirty="0">
                <a:solidFill>
                  <a:srgbClr val="000000"/>
                </a:solidFill>
                <a:effectLst/>
                <a:latin typeface="Courier New" panose="02070309020205020404" pitchFamily="49" charset="0"/>
              </a:rPr>
              <a:t>List&lt;EmplacementEntity&gt; </a:t>
            </a:r>
            <a:r>
              <a:rPr lang="fr-FR" sz="1600" b="1" i="0" u="none" strike="noStrike" dirty="0">
                <a:solidFill>
                  <a:srgbClr val="660E7A"/>
                </a:solidFill>
                <a:effectLst/>
                <a:latin typeface="Courier New" panose="02070309020205020404" pitchFamily="49" charset="0"/>
              </a:rPr>
              <a:t>emplacements</a:t>
            </a:r>
            <a:r>
              <a:rPr lang="fr-FR" sz="1600" b="0" i="0" u="none" strike="noStrike" dirty="0">
                <a:solidFill>
                  <a:srgbClr val="000000"/>
                </a:solidFill>
                <a:effectLst/>
                <a:latin typeface="Courier New" panose="02070309020205020404" pitchFamily="49" charset="0"/>
              </a:rPr>
              <a:t>;</a:t>
            </a:r>
            <a:endParaRPr lang="fr-FR" sz="1600" dirty="0"/>
          </a:p>
        </p:txBody>
      </p:sp>
      <p:sp>
        <p:nvSpPr>
          <p:cNvPr id="6" name="ZoneTexte 5">
            <a:extLst>
              <a:ext uri="{FF2B5EF4-FFF2-40B4-BE49-F238E27FC236}">
                <a16:creationId xmlns:a16="http://schemas.microsoft.com/office/drawing/2014/main" id="{D123FAB5-FC78-4194-A0D9-75CF1B13E467}"/>
              </a:ext>
            </a:extLst>
          </p:cNvPr>
          <p:cNvSpPr txBox="1"/>
          <p:nvPr/>
        </p:nvSpPr>
        <p:spPr>
          <a:xfrm>
            <a:off x="7411453" y="3633536"/>
            <a:ext cx="3518784" cy="461665"/>
          </a:xfrm>
          <a:prstGeom prst="rect">
            <a:avLst/>
          </a:prstGeom>
          <a:noFill/>
        </p:spPr>
        <p:txBody>
          <a:bodyPr wrap="none" rtlCol="0">
            <a:spAutoFit/>
          </a:bodyPr>
          <a:lstStyle/>
          <a:p>
            <a:r>
              <a:rPr lang="fr-FR" sz="2400" b="1" dirty="0">
                <a:solidFill>
                  <a:schemeClr val="accent1"/>
                </a:solidFill>
              </a:rPr>
              <a:t>Configuration DO en JPA</a:t>
            </a:r>
          </a:p>
        </p:txBody>
      </p:sp>
    </p:spTree>
    <p:extLst>
      <p:ext uri="{BB962C8B-B14F-4D97-AF65-F5344CB8AC3E}">
        <p14:creationId xmlns:p14="http://schemas.microsoft.com/office/powerpoint/2010/main" val="3248670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B6513418-7958-43F3-B95C-14A0E6C0072F}"/>
              </a:ext>
            </a:extLst>
          </p:cNvPr>
          <p:cNvSpPr txBox="1"/>
          <p:nvPr/>
        </p:nvSpPr>
        <p:spPr>
          <a:xfrm>
            <a:off x="1588169" y="1582340"/>
            <a:ext cx="9920536" cy="3693319"/>
          </a:xfrm>
          <a:prstGeom prst="rect">
            <a:avLst/>
          </a:prstGeom>
          <a:noFill/>
        </p:spPr>
        <p:txBody>
          <a:bodyPr wrap="square">
            <a:spAutoFit/>
          </a:bodyPr>
          <a:lstStyle/>
          <a:p>
            <a:pPr rtl="0">
              <a:spcBef>
                <a:spcPts val="0"/>
              </a:spcBef>
              <a:spcAft>
                <a:spcPts val="0"/>
              </a:spcAft>
            </a:pPr>
            <a:r>
              <a:rPr lang="fr-FR" sz="1800" b="0" i="0" u="none" strike="noStrike" dirty="0">
                <a:solidFill>
                  <a:srgbClr val="808000"/>
                </a:solidFill>
                <a:effectLst/>
                <a:latin typeface="Courier New" panose="02070309020205020404" pitchFamily="49" charset="0"/>
              </a:rPr>
              <a:t>MarcheDto</a:t>
            </a:r>
            <a:r>
              <a:rPr lang="fr-FR" sz="1800" b="0" i="0" u="none" strike="noStrike" dirty="0">
                <a:solidFill>
                  <a:srgbClr val="000000"/>
                </a:solidFill>
                <a:effectLst/>
                <a:latin typeface="Courier New" panose="02070309020205020404" pitchFamily="49" charset="0"/>
              </a:rPr>
              <a:t> </a:t>
            </a:r>
            <a:r>
              <a:rPr lang="fr-FR" sz="1800" b="0" i="0" u="none" strike="noStrike" dirty="0">
                <a:solidFill>
                  <a:srgbClr val="0000FF"/>
                </a:solidFill>
                <a:effectLst/>
                <a:latin typeface="Courier New" panose="02070309020205020404" pitchFamily="49" charset="0"/>
              </a:rPr>
              <a:t>createMarket</a:t>
            </a:r>
            <a:r>
              <a:rPr lang="fr-FR" sz="1800" b="0" i="0" u="none" strike="noStrike" dirty="0">
                <a:solidFill>
                  <a:srgbClr val="000000"/>
                </a:solidFill>
                <a:effectLst/>
                <a:latin typeface="Courier New" panose="02070309020205020404" pitchFamily="49" charset="0"/>
              </a:rPr>
              <a:t>(MarcheDto </a:t>
            </a:r>
            <a:r>
              <a:rPr lang="fr-FR" sz="1800" b="0" i="0" u="none" strike="noStrike" dirty="0">
                <a:solidFill>
                  <a:srgbClr val="6FA8DC"/>
                </a:solidFill>
                <a:effectLst/>
                <a:latin typeface="Courier New" panose="02070309020205020404" pitchFamily="49" charset="0"/>
              </a:rPr>
              <a:t>marcheDto</a:t>
            </a:r>
            <a:r>
              <a:rPr lang="fr-FR" sz="1800" b="0" i="0" u="none" strike="noStrike" dirty="0">
                <a:solidFill>
                  <a:srgbClr val="000000"/>
                </a:solidFill>
                <a:effectLst/>
                <a:latin typeface="Courier New" panose="02070309020205020404" pitchFamily="49" charset="0"/>
              </a:rPr>
              <a:t>); </a:t>
            </a:r>
            <a:r>
              <a:rPr lang="fr-FR" sz="1800" b="0" i="1" u="none" strike="noStrike" dirty="0">
                <a:solidFill>
                  <a:srgbClr val="808080"/>
                </a:solidFill>
                <a:effectLst/>
                <a:latin typeface="Courier New" panose="02070309020205020404" pitchFamily="49" charset="0"/>
              </a:rPr>
              <a:t>//</a:t>
            </a:r>
            <a:r>
              <a:rPr lang="fr-FR" sz="1800" b="0" i="1" u="none" strike="noStrike" dirty="0">
                <a:solidFill>
                  <a:srgbClr val="808080"/>
                </a:solidFill>
                <a:effectLst/>
                <a:highlight>
                  <a:srgbClr val="FFFF00"/>
                </a:highlight>
                <a:latin typeface="Courier New" panose="02070309020205020404" pitchFamily="49" charset="0"/>
              </a:rPr>
              <a:t>(create)</a:t>
            </a:r>
            <a:endParaRPr lang="fr-FR" b="0" dirty="0">
              <a:effectLst/>
              <a:highlight>
                <a:srgbClr val="FFFF00"/>
              </a:highlight>
            </a:endParaRPr>
          </a:p>
          <a:p>
            <a:pPr rtl="0">
              <a:spcBef>
                <a:spcPts val="0"/>
              </a:spcBef>
              <a:spcAft>
                <a:spcPts val="0"/>
              </a:spcAft>
            </a:pPr>
            <a:r>
              <a:rPr lang="fr-FR" sz="1800" b="1" i="1" u="none" strike="noStrike" dirty="0">
                <a:solidFill>
                  <a:srgbClr val="000080"/>
                </a:solidFill>
                <a:effectLst/>
                <a:latin typeface="Courier New" panose="02070309020205020404" pitchFamily="49" charset="0"/>
              </a:rPr>
              <a:t>return new </a:t>
            </a:r>
            <a:r>
              <a:rPr lang="fr-FR" sz="1800" b="0" i="1" u="none" strike="noStrike" dirty="0">
                <a:solidFill>
                  <a:srgbClr val="808080"/>
                </a:solidFill>
                <a:effectLst/>
                <a:latin typeface="Courier New" panose="02070309020205020404" pitchFamily="49" charset="0"/>
              </a:rPr>
              <a:t>MarcheDto(</a:t>
            </a:r>
            <a:r>
              <a:rPr lang="fr-FR" sz="1800" b="1" i="1" u="none" strike="noStrike" dirty="0">
                <a:solidFill>
                  <a:srgbClr val="660E7A"/>
                </a:solidFill>
                <a:effectLst/>
                <a:latin typeface="Courier New" panose="02070309020205020404" pitchFamily="49" charset="0"/>
              </a:rPr>
              <a:t>marcheRepository</a:t>
            </a:r>
            <a:r>
              <a:rPr lang="fr-FR" sz="1800" b="0" i="1" u="none" strike="noStrike" dirty="0">
                <a:solidFill>
                  <a:srgbClr val="FF0000"/>
                </a:solidFill>
                <a:effectLst/>
                <a:highlight>
                  <a:srgbClr val="FFFF00"/>
                </a:highlight>
                <a:latin typeface="Courier New" panose="02070309020205020404" pitchFamily="49" charset="0"/>
              </a:rPr>
              <a:t>.save</a:t>
            </a:r>
            <a:r>
              <a:rPr lang="fr-FR" sz="1800" b="0" i="1" u="none" strike="noStrike" dirty="0">
                <a:solidFill>
                  <a:srgbClr val="808080"/>
                </a:solidFill>
                <a:effectLst/>
                <a:latin typeface="Courier New" panose="02070309020205020404" pitchFamily="49" charset="0"/>
              </a:rPr>
              <a:t>(</a:t>
            </a:r>
            <a:r>
              <a:rPr lang="fr-FR" sz="1800" b="0" i="0" u="none" strike="noStrike" dirty="0">
                <a:solidFill>
                  <a:srgbClr val="6FA8DC"/>
                </a:solidFill>
                <a:effectLst/>
                <a:latin typeface="Courier New" panose="02070309020205020404" pitchFamily="49" charset="0"/>
              </a:rPr>
              <a:t>marcheDto</a:t>
            </a:r>
            <a:r>
              <a:rPr lang="fr-FR" sz="1800" b="0" i="1" u="none" strike="noStrike" dirty="0">
                <a:solidFill>
                  <a:srgbClr val="808080"/>
                </a:solidFill>
                <a:effectLst/>
                <a:latin typeface="Courier New" panose="02070309020205020404" pitchFamily="49" charset="0"/>
              </a:rPr>
              <a:t>.market()));</a:t>
            </a:r>
            <a:endParaRPr lang="fr-FR" b="0" dirty="0">
              <a:effectLst/>
            </a:endParaRPr>
          </a:p>
          <a:p>
            <a:pPr rtl="0">
              <a:spcBef>
                <a:spcPts val="0"/>
              </a:spcBef>
              <a:spcAft>
                <a:spcPts val="0"/>
              </a:spcAft>
            </a:pPr>
            <a:br>
              <a:rPr lang="fr-FR" b="0" dirty="0">
                <a:effectLst/>
              </a:rPr>
            </a:br>
            <a:r>
              <a:rPr lang="fr-FR" sz="1800" b="0" i="0" u="none" strike="noStrike" dirty="0">
                <a:solidFill>
                  <a:srgbClr val="808000"/>
                </a:solidFill>
                <a:effectLst/>
                <a:latin typeface="Courier New" panose="02070309020205020404" pitchFamily="49" charset="0"/>
              </a:rPr>
              <a:t>MarcheDto</a:t>
            </a:r>
            <a:r>
              <a:rPr lang="fr-FR" sz="1800" b="0" i="0" u="none" strike="noStrike" dirty="0">
                <a:solidFill>
                  <a:srgbClr val="000000"/>
                </a:solidFill>
                <a:effectLst/>
                <a:latin typeface="Courier New" panose="02070309020205020404" pitchFamily="49" charset="0"/>
              </a:rPr>
              <a:t> </a:t>
            </a:r>
            <a:r>
              <a:rPr lang="fr-FR" sz="1800" b="0" i="0" u="none" strike="noStrike" dirty="0">
                <a:solidFill>
                  <a:srgbClr val="0000FF"/>
                </a:solidFill>
                <a:effectLst/>
                <a:latin typeface="Courier New" panose="02070309020205020404" pitchFamily="49" charset="0"/>
              </a:rPr>
              <a:t>getMarketById</a:t>
            </a:r>
            <a:r>
              <a:rPr lang="fr-FR" sz="1800" b="0" i="0" u="none" strike="noStrike" dirty="0">
                <a:solidFill>
                  <a:srgbClr val="000000"/>
                </a:solidFill>
                <a:effectLst/>
                <a:latin typeface="Courier New" panose="02070309020205020404" pitchFamily="49" charset="0"/>
              </a:rPr>
              <a:t>(Integer id); </a:t>
            </a:r>
            <a:r>
              <a:rPr lang="fr-FR" sz="1800" b="0" i="1" u="none" strike="noStrike" dirty="0">
                <a:solidFill>
                  <a:srgbClr val="808080"/>
                </a:solidFill>
                <a:effectLst/>
                <a:latin typeface="Courier New" panose="02070309020205020404" pitchFamily="49" charset="0"/>
              </a:rPr>
              <a:t>//</a:t>
            </a:r>
            <a:r>
              <a:rPr lang="fr-FR" sz="1800" b="0" i="1" u="none" strike="noStrike" dirty="0">
                <a:solidFill>
                  <a:srgbClr val="808080"/>
                </a:solidFill>
                <a:effectLst/>
                <a:highlight>
                  <a:srgbClr val="FFFF00"/>
                </a:highlight>
                <a:latin typeface="Courier New" panose="02070309020205020404" pitchFamily="49" charset="0"/>
              </a:rPr>
              <a:t>(read)</a:t>
            </a:r>
            <a:endParaRPr lang="fr-FR" b="0" dirty="0">
              <a:effectLst/>
              <a:highlight>
                <a:srgbClr val="FFFF00"/>
              </a:highlight>
            </a:endParaRPr>
          </a:p>
          <a:p>
            <a:pPr rtl="0">
              <a:spcBef>
                <a:spcPts val="0"/>
              </a:spcBef>
              <a:spcAft>
                <a:spcPts val="0"/>
              </a:spcAft>
            </a:pPr>
            <a:r>
              <a:rPr lang="fr-FR" sz="1800" b="1" i="1" u="none" strike="noStrike" dirty="0">
                <a:solidFill>
                  <a:srgbClr val="660E7A"/>
                </a:solidFill>
                <a:effectLst/>
                <a:latin typeface="Courier New" panose="02070309020205020404" pitchFamily="49" charset="0"/>
              </a:rPr>
              <a:t>marcheRepository</a:t>
            </a:r>
            <a:r>
              <a:rPr lang="fr-FR" sz="1800" b="0" i="1" u="none" strike="noStrike" dirty="0">
                <a:solidFill>
                  <a:srgbClr val="FF0000"/>
                </a:solidFill>
                <a:effectLst/>
                <a:highlight>
                  <a:srgbClr val="FFFF00"/>
                </a:highlight>
                <a:latin typeface="Courier New" panose="02070309020205020404" pitchFamily="49" charset="0"/>
              </a:rPr>
              <a:t>.findById</a:t>
            </a:r>
            <a:r>
              <a:rPr lang="fr-FR" sz="1800" b="0" i="1" u="none" strike="noStrike" dirty="0">
                <a:solidFill>
                  <a:srgbClr val="808080"/>
                </a:solidFill>
                <a:effectLst/>
                <a:latin typeface="Courier New" panose="02070309020205020404" pitchFamily="49" charset="0"/>
              </a:rPr>
              <a:t>(id).orElseThrow(NotFoundExceptionMarche::</a:t>
            </a:r>
            <a:r>
              <a:rPr lang="fr-FR" sz="1800" b="1" i="1" u="none" strike="noStrike" dirty="0">
                <a:solidFill>
                  <a:srgbClr val="000080"/>
                </a:solidFill>
                <a:effectLst/>
                <a:latin typeface="Courier New" panose="02070309020205020404" pitchFamily="49" charset="0"/>
              </a:rPr>
              <a:t>new</a:t>
            </a:r>
            <a:r>
              <a:rPr lang="fr-FR" sz="1800" b="0" i="1" u="none" strike="noStrike" dirty="0">
                <a:solidFill>
                  <a:srgbClr val="808080"/>
                </a:solidFill>
                <a:effectLst/>
                <a:latin typeface="Courier New" panose="02070309020205020404" pitchFamily="49" charset="0"/>
              </a:rPr>
              <a:t>);</a:t>
            </a:r>
            <a:endParaRPr lang="fr-FR" b="0" dirty="0">
              <a:effectLst/>
            </a:endParaRPr>
          </a:p>
          <a:p>
            <a:pPr rtl="0">
              <a:spcBef>
                <a:spcPts val="0"/>
              </a:spcBef>
              <a:spcAft>
                <a:spcPts val="0"/>
              </a:spcAft>
            </a:pPr>
            <a:r>
              <a:rPr lang="fr-FR" sz="1800" b="1" i="1" u="none" strike="noStrike" dirty="0">
                <a:solidFill>
                  <a:srgbClr val="000080"/>
                </a:solidFill>
                <a:effectLst/>
                <a:latin typeface="Courier New" panose="02070309020205020404" pitchFamily="49" charset="0"/>
              </a:rPr>
              <a:t>return new </a:t>
            </a:r>
            <a:r>
              <a:rPr lang="fr-FR" sz="1800" b="0" i="1" u="none" strike="noStrike" dirty="0">
                <a:solidFill>
                  <a:srgbClr val="808080"/>
                </a:solidFill>
                <a:effectLst/>
                <a:latin typeface="Courier New" panose="02070309020205020404" pitchFamily="49" charset="0"/>
              </a:rPr>
              <a:t>MarcheDto(marcheEntity);</a:t>
            </a:r>
            <a:endParaRPr lang="fr-FR" b="0" dirty="0">
              <a:effectLst/>
            </a:endParaRPr>
          </a:p>
          <a:p>
            <a:pPr rtl="0">
              <a:spcBef>
                <a:spcPts val="0"/>
              </a:spcBef>
              <a:spcAft>
                <a:spcPts val="0"/>
              </a:spcAft>
            </a:pPr>
            <a:br>
              <a:rPr lang="fr-FR" b="0" dirty="0">
                <a:effectLst/>
              </a:rPr>
            </a:br>
            <a:r>
              <a:rPr lang="fr-FR" sz="1800" b="0" i="0" u="none" strike="noStrike" dirty="0">
                <a:solidFill>
                  <a:srgbClr val="808000"/>
                </a:solidFill>
                <a:effectLst/>
                <a:latin typeface="Courier New" panose="02070309020205020404" pitchFamily="49" charset="0"/>
              </a:rPr>
              <a:t>MarcheDto</a:t>
            </a:r>
            <a:r>
              <a:rPr lang="fr-FR" sz="1800" b="0" i="0" u="none" strike="noStrike" dirty="0">
                <a:solidFill>
                  <a:srgbClr val="000000"/>
                </a:solidFill>
                <a:effectLst/>
                <a:latin typeface="Courier New" panose="02070309020205020404" pitchFamily="49" charset="0"/>
              </a:rPr>
              <a:t> </a:t>
            </a:r>
            <a:r>
              <a:rPr lang="fr-FR" sz="1800" b="0" i="0" u="none" strike="noStrike" dirty="0">
                <a:solidFill>
                  <a:srgbClr val="0000FF"/>
                </a:solidFill>
                <a:effectLst/>
                <a:latin typeface="Courier New" panose="02070309020205020404" pitchFamily="49" charset="0"/>
              </a:rPr>
              <a:t>editMarket</a:t>
            </a:r>
            <a:r>
              <a:rPr lang="fr-FR" sz="1800" b="0" i="0" u="none" strike="noStrike" dirty="0">
                <a:solidFill>
                  <a:srgbClr val="000000"/>
                </a:solidFill>
                <a:effectLst/>
                <a:latin typeface="Courier New" panose="02070309020205020404" pitchFamily="49" charset="0"/>
              </a:rPr>
              <a:t>(MarcheDto marcheDto); </a:t>
            </a:r>
            <a:r>
              <a:rPr lang="fr-FR" sz="1800" b="0" i="1" u="none" strike="noStrike" dirty="0">
                <a:solidFill>
                  <a:srgbClr val="808080"/>
                </a:solidFill>
                <a:effectLst/>
                <a:latin typeface="Courier New" panose="02070309020205020404" pitchFamily="49" charset="0"/>
              </a:rPr>
              <a:t>//</a:t>
            </a:r>
            <a:r>
              <a:rPr lang="fr-FR" sz="1800" b="0" i="1" u="none" strike="noStrike" dirty="0">
                <a:solidFill>
                  <a:srgbClr val="808080"/>
                </a:solidFill>
                <a:effectLst/>
                <a:highlight>
                  <a:srgbClr val="FFFF00"/>
                </a:highlight>
                <a:latin typeface="Courier New" panose="02070309020205020404" pitchFamily="49" charset="0"/>
              </a:rPr>
              <a:t>(update)</a:t>
            </a:r>
            <a:endParaRPr lang="fr-FR" b="0" dirty="0">
              <a:effectLst/>
              <a:highlight>
                <a:srgbClr val="FFFF00"/>
              </a:highlight>
            </a:endParaRPr>
          </a:p>
          <a:p>
            <a:pPr rtl="0">
              <a:spcBef>
                <a:spcPts val="0"/>
              </a:spcBef>
              <a:spcAft>
                <a:spcPts val="0"/>
              </a:spcAft>
            </a:pPr>
            <a:r>
              <a:rPr lang="fr-FR" sz="1800" b="1" i="1" u="none" strike="noStrike" dirty="0">
                <a:solidFill>
                  <a:srgbClr val="000080"/>
                </a:solidFill>
                <a:effectLst/>
                <a:latin typeface="Courier New" panose="02070309020205020404" pitchFamily="49" charset="0"/>
              </a:rPr>
              <a:t>return new </a:t>
            </a:r>
            <a:r>
              <a:rPr lang="fr-FR" sz="1800" b="0" i="1" u="none" strike="noStrike" dirty="0">
                <a:solidFill>
                  <a:srgbClr val="808080"/>
                </a:solidFill>
                <a:effectLst/>
                <a:latin typeface="Courier New" panose="02070309020205020404" pitchFamily="49" charset="0"/>
              </a:rPr>
              <a:t>MarcheDto(</a:t>
            </a:r>
            <a:r>
              <a:rPr lang="fr-FR" sz="1800" b="1" i="1" u="none" strike="noStrike" dirty="0">
                <a:solidFill>
                  <a:srgbClr val="660E7A"/>
                </a:solidFill>
                <a:effectLst/>
                <a:latin typeface="Courier New" panose="02070309020205020404" pitchFamily="49" charset="0"/>
              </a:rPr>
              <a:t>marcheRepository</a:t>
            </a:r>
            <a:r>
              <a:rPr lang="fr-FR" sz="1800" b="0" i="1" u="none" strike="noStrike" dirty="0">
                <a:solidFill>
                  <a:srgbClr val="FF0000"/>
                </a:solidFill>
                <a:effectLst/>
                <a:highlight>
                  <a:srgbClr val="FFFF00"/>
                </a:highlight>
                <a:latin typeface="Courier New" panose="02070309020205020404" pitchFamily="49" charset="0"/>
              </a:rPr>
              <a:t>.save</a:t>
            </a:r>
            <a:r>
              <a:rPr lang="fr-FR" sz="1800" b="0" i="1" u="none" strike="noStrike" dirty="0">
                <a:solidFill>
                  <a:srgbClr val="808080"/>
                </a:solidFill>
                <a:effectLst/>
                <a:latin typeface="Courier New" panose="02070309020205020404" pitchFamily="49" charset="0"/>
              </a:rPr>
              <a:t>(</a:t>
            </a:r>
            <a:r>
              <a:rPr lang="fr-FR" sz="1800" b="0" i="0" u="none" strike="noStrike" dirty="0">
                <a:solidFill>
                  <a:srgbClr val="6FA8DC"/>
                </a:solidFill>
                <a:effectLst/>
                <a:latin typeface="Courier New" panose="02070309020205020404" pitchFamily="49" charset="0"/>
              </a:rPr>
              <a:t>marcheDto</a:t>
            </a:r>
            <a:r>
              <a:rPr lang="fr-FR" sz="1800" b="0" i="1" u="none" strike="noStrike" dirty="0">
                <a:solidFill>
                  <a:srgbClr val="808080"/>
                </a:solidFill>
                <a:effectLst/>
                <a:latin typeface="Courier New" panose="02070309020205020404" pitchFamily="49" charset="0"/>
              </a:rPr>
              <a:t>.market()));</a:t>
            </a:r>
            <a:endParaRPr lang="fr-FR" b="0" dirty="0">
              <a:effectLst/>
            </a:endParaRPr>
          </a:p>
          <a:p>
            <a:pPr rtl="0">
              <a:spcBef>
                <a:spcPts val="0"/>
              </a:spcBef>
              <a:spcAft>
                <a:spcPts val="0"/>
              </a:spcAft>
            </a:pPr>
            <a:br>
              <a:rPr lang="fr-FR" b="0" dirty="0">
                <a:effectLst/>
              </a:rPr>
            </a:br>
            <a:r>
              <a:rPr lang="fr-FR" sz="1800" b="1" i="0" u="none" strike="noStrike" dirty="0">
                <a:solidFill>
                  <a:srgbClr val="0000FF"/>
                </a:solidFill>
                <a:effectLst/>
                <a:latin typeface="Courier New" panose="02070309020205020404" pitchFamily="49" charset="0"/>
              </a:rPr>
              <a:t>void</a:t>
            </a:r>
            <a:r>
              <a:rPr lang="fr-FR" sz="1800" b="1" i="0" u="none" strike="noStrike" dirty="0">
                <a:solidFill>
                  <a:srgbClr val="000080"/>
                </a:solidFill>
                <a:effectLst/>
                <a:latin typeface="Courier New" panose="02070309020205020404" pitchFamily="49" charset="0"/>
              </a:rPr>
              <a:t> </a:t>
            </a:r>
            <a:r>
              <a:rPr lang="fr-FR" sz="1800" b="0" i="0" u="none" strike="noStrike" dirty="0">
                <a:solidFill>
                  <a:srgbClr val="000000"/>
                </a:solidFill>
                <a:effectLst/>
                <a:latin typeface="Courier New" panose="02070309020205020404" pitchFamily="49" charset="0"/>
              </a:rPr>
              <a:t>deleteById(Integer integer); </a:t>
            </a:r>
            <a:r>
              <a:rPr lang="fr-FR" sz="1800" b="0" i="1" u="none" strike="noStrike" dirty="0">
                <a:solidFill>
                  <a:srgbClr val="808080"/>
                </a:solidFill>
                <a:effectLst/>
                <a:latin typeface="Courier New" panose="02070309020205020404" pitchFamily="49" charset="0"/>
              </a:rPr>
              <a:t>//</a:t>
            </a:r>
            <a:r>
              <a:rPr lang="fr-FR" sz="1800" b="0" i="1" u="none" strike="noStrike" dirty="0">
                <a:solidFill>
                  <a:srgbClr val="808080"/>
                </a:solidFill>
                <a:effectLst/>
                <a:highlight>
                  <a:srgbClr val="FFFF00"/>
                </a:highlight>
                <a:latin typeface="Courier New" panose="02070309020205020404" pitchFamily="49" charset="0"/>
              </a:rPr>
              <a:t>(delete)</a:t>
            </a:r>
            <a:endParaRPr lang="fr-FR" b="0" dirty="0">
              <a:effectLst/>
              <a:highlight>
                <a:srgbClr val="FFFF00"/>
              </a:highlight>
            </a:endParaRPr>
          </a:p>
          <a:p>
            <a:r>
              <a:rPr lang="fr-FR" sz="1800" b="1" i="1" u="none" strike="noStrike" dirty="0">
                <a:solidFill>
                  <a:srgbClr val="660E7A"/>
                </a:solidFill>
                <a:effectLst/>
                <a:latin typeface="Courier New" panose="02070309020205020404" pitchFamily="49" charset="0"/>
              </a:rPr>
              <a:t>marcheRepository</a:t>
            </a:r>
            <a:r>
              <a:rPr lang="fr-FR" sz="1800" b="0" i="1" u="none" strike="noStrike" dirty="0">
                <a:solidFill>
                  <a:srgbClr val="FF0000"/>
                </a:solidFill>
                <a:effectLst/>
                <a:highlight>
                  <a:srgbClr val="FFFF00"/>
                </a:highlight>
                <a:latin typeface="Courier New" panose="02070309020205020404" pitchFamily="49" charset="0"/>
              </a:rPr>
              <a:t>.deleteById</a:t>
            </a:r>
            <a:r>
              <a:rPr lang="fr-FR" sz="1800" b="0" i="1" u="none" strike="noStrike" dirty="0">
                <a:solidFill>
                  <a:srgbClr val="808080"/>
                </a:solidFill>
                <a:effectLst/>
                <a:latin typeface="Courier New" panose="02070309020205020404" pitchFamily="49" charset="0"/>
              </a:rPr>
              <a:t>(integer);</a:t>
            </a:r>
            <a:endParaRPr lang="fr-FR" dirty="0"/>
          </a:p>
        </p:txBody>
      </p:sp>
      <p:sp>
        <p:nvSpPr>
          <p:cNvPr id="3" name="ZoneTexte 2">
            <a:extLst>
              <a:ext uri="{FF2B5EF4-FFF2-40B4-BE49-F238E27FC236}">
                <a16:creationId xmlns:a16="http://schemas.microsoft.com/office/drawing/2014/main" id="{B8225995-9A7A-4247-93A4-438949655C63}"/>
              </a:ext>
            </a:extLst>
          </p:cNvPr>
          <p:cNvSpPr txBox="1"/>
          <p:nvPr/>
        </p:nvSpPr>
        <p:spPr>
          <a:xfrm>
            <a:off x="4476806" y="577516"/>
            <a:ext cx="3238387" cy="646331"/>
          </a:xfrm>
          <a:prstGeom prst="rect">
            <a:avLst/>
          </a:prstGeom>
          <a:noFill/>
        </p:spPr>
        <p:txBody>
          <a:bodyPr wrap="none" rtlCol="0">
            <a:spAutoFit/>
          </a:bodyPr>
          <a:lstStyle/>
          <a:p>
            <a:r>
              <a:rPr lang="fr-FR" sz="3600" b="1" dirty="0">
                <a:solidFill>
                  <a:schemeClr val="accent1"/>
                </a:solidFill>
              </a:rPr>
              <a:t>CRUD EN JPA</a:t>
            </a:r>
          </a:p>
        </p:txBody>
      </p:sp>
    </p:spTree>
    <p:extLst>
      <p:ext uri="{BB962C8B-B14F-4D97-AF65-F5344CB8AC3E}">
        <p14:creationId xmlns:p14="http://schemas.microsoft.com/office/powerpoint/2010/main" val="31811882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A25557-5C78-45CC-B5C7-23B785E41EB6}"/>
              </a:ext>
            </a:extLst>
          </p:cNvPr>
          <p:cNvSpPr>
            <a:spLocks noChangeArrowheads="1"/>
          </p:cNvSpPr>
          <p:nvPr/>
        </p:nvSpPr>
        <p:spPr bwMode="auto">
          <a:xfrm>
            <a:off x="723900" y="1191149"/>
            <a:ext cx="8107279" cy="452431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808000"/>
                </a:solidFill>
                <a:effectLst/>
                <a:latin typeface="JetBrains Mono"/>
              </a:rPr>
              <a:t>@Override</a:t>
            </a:r>
            <a:br>
              <a:rPr kumimoji="0" lang="fr-FR" altLang="fr-FR" sz="1600" b="0" i="0" u="none" strike="noStrike" cap="none" normalizeH="0" baseline="0" dirty="0">
                <a:ln>
                  <a:noFill/>
                </a:ln>
                <a:solidFill>
                  <a:srgbClr val="808000"/>
                </a:solidFill>
                <a:effectLst/>
                <a:latin typeface="JetBrains Mono"/>
              </a:rPr>
            </a:br>
            <a:r>
              <a:rPr kumimoji="0" lang="fr-FR" altLang="fr-FR" sz="1600" b="1" i="0" u="none" strike="noStrike" cap="none" normalizeH="0" baseline="0" dirty="0">
                <a:ln>
                  <a:noFill/>
                </a:ln>
                <a:solidFill>
                  <a:srgbClr val="000080"/>
                </a:solidFill>
                <a:effectLst/>
                <a:latin typeface="JetBrains Mono"/>
              </a:rPr>
              <a:t>public </a:t>
            </a:r>
            <a:r>
              <a:rPr kumimoji="0" lang="fr-FR" altLang="fr-FR" sz="1600" b="0" i="0" u="none" strike="noStrike" cap="none" normalizeH="0" baseline="0" dirty="0">
                <a:ln>
                  <a:noFill/>
                </a:ln>
                <a:solidFill>
                  <a:srgbClr val="000000"/>
                </a:solidFill>
                <a:effectLst/>
                <a:latin typeface="JetBrains Mono"/>
              </a:rPr>
              <a:t>List&lt;MarcheDto&gt; getAllMarket(Boolean marcheFutur, Boolean marcheAncien) {</a:t>
            </a:r>
            <a:br>
              <a:rPr kumimoji="0" lang="fr-FR" altLang="fr-FR" sz="1600" b="0" i="0" u="none" strike="noStrike" cap="none" normalizeH="0" baseline="0" dirty="0">
                <a:ln>
                  <a:noFill/>
                </a:ln>
                <a:solidFill>
                  <a:srgbClr val="000000"/>
                </a:solidFill>
                <a:effectLst/>
                <a:latin typeface="JetBrains Mono"/>
              </a:rPr>
            </a:br>
            <a:r>
              <a:rPr kumimoji="0" lang="fr-FR" altLang="fr-FR" sz="1600" b="0" i="0" u="none" strike="noStrike" cap="none" normalizeH="0" baseline="0" dirty="0">
                <a:ln>
                  <a:noFill/>
                </a:ln>
                <a:solidFill>
                  <a:srgbClr val="000000"/>
                </a:solidFill>
                <a:effectLst/>
                <a:latin typeface="JetBrains Mono"/>
              </a:rPr>
              <a:t>    </a:t>
            </a:r>
            <a:r>
              <a:rPr kumimoji="0" lang="fr-FR" altLang="fr-FR" sz="1600" b="1" i="0" u="none" strike="noStrike" cap="none" normalizeH="0" baseline="0" dirty="0">
                <a:ln>
                  <a:noFill/>
                </a:ln>
                <a:solidFill>
                  <a:srgbClr val="000080"/>
                </a:solidFill>
                <a:effectLst/>
                <a:latin typeface="JetBrains Mono"/>
              </a:rPr>
              <a:t>if </a:t>
            </a:r>
            <a:r>
              <a:rPr kumimoji="0" lang="fr-FR" altLang="fr-FR" sz="1600" b="0" i="0" u="none" strike="noStrike" cap="none" normalizeH="0" baseline="0" dirty="0">
                <a:ln>
                  <a:noFill/>
                </a:ln>
                <a:solidFill>
                  <a:srgbClr val="000000"/>
                </a:solidFill>
                <a:effectLst/>
                <a:latin typeface="JetBrains Mono"/>
              </a:rPr>
              <a:t>(marcheFutur) {</a:t>
            </a:r>
            <a:br>
              <a:rPr kumimoji="0" lang="fr-FR" altLang="fr-FR" sz="1600" b="0" i="0" u="none" strike="noStrike" cap="none" normalizeH="0" baseline="0" dirty="0">
                <a:ln>
                  <a:noFill/>
                </a:ln>
                <a:solidFill>
                  <a:srgbClr val="000000"/>
                </a:solidFill>
                <a:effectLst/>
                <a:latin typeface="JetBrains Mono"/>
              </a:rPr>
            </a:br>
            <a:r>
              <a:rPr kumimoji="0" lang="fr-FR" altLang="fr-FR" sz="1600" b="0" i="0" u="none" strike="noStrike" cap="none" normalizeH="0" baseline="0" dirty="0">
                <a:ln>
                  <a:noFill/>
                </a:ln>
                <a:solidFill>
                  <a:srgbClr val="000000"/>
                </a:solidFill>
                <a:effectLst/>
                <a:latin typeface="JetBrains Mono"/>
              </a:rPr>
              <a:t>        Date date = </a:t>
            </a:r>
            <a:r>
              <a:rPr kumimoji="0" lang="fr-FR" altLang="fr-FR" sz="1600" b="1" i="0" u="none" strike="noStrike" cap="none" normalizeH="0" baseline="0" dirty="0">
                <a:ln>
                  <a:noFill/>
                </a:ln>
                <a:solidFill>
                  <a:srgbClr val="000080"/>
                </a:solidFill>
                <a:effectLst/>
                <a:latin typeface="JetBrains Mono"/>
              </a:rPr>
              <a:t>new </a:t>
            </a:r>
            <a:r>
              <a:rPr kumimoji="0" lang="fr-FR" altLang="fr-FR" sz="1600" b="0" i="0" u="none" strike="noStrike" cap="none" normalizeH="0" baseline="0" dirty="0">
                <a:ln>
                  <a:noFill/>
                </a:ln>
                <a:solidFill>
                  <a:srgbClr val="000000"/>
                </a:solidFill>
                <a:effectLst/>
                <a:latin typeface="JetBrains Mono"/>
              </a:rPr>
              <a:t>Date();</a:t>
            </a:r>
            <a:br>
              <a:rPr kumimoji="0" lang="fr-FR" altLang="fr-FR" sz="1600" b="0" i="0" u="none" strike="noStrike" cap="none" normalizeH="0" baseline="0" dirty="0">
                <a:ln>
                  <a:noFill/>
                </a:ln>
                <a:solidFill>
                  <a:srgbClr val="000000"/>
                </a:solidFill>
                <a:effectLst/>
                <a:latin typeface="JetBrains Mono"/>
              </a:rPr>
            </a:br>
            <a:r>
              <a:rPr kumimoji="0" lang="fr-FR" altLang="fr-FR" sz="1600" b="0" i="0" u="none" strike="noStrike" cap="none" normalizeH="0" baseline="0" dirty="0">
                <a:ln>
                  <a:noFill/>
                </a:ln>
                <a:solidFill>
                  <a:srgbClr val="000000"/>
                </a:solidFill>
                <a:effectLst/>
                <a:latin typeface="JetBrains Mono"/>
              </a:rPr>
              <a:t>        </a:t>
            </a:r>
            <a:r>
              <a:rPr kumimoji="0" lang="fr-FR" altLang="fr-FR" sz="1600" b="1" i="0" u="none" strike="noStrike" cap="none" normalizeH="0" baseline="0" dirty="0">
                <a:ln>
                  <a:noFill/>
                </a:ln>
                <a:solidFill>
                  <a:srgbClr val="000080"/>
                </a:solidFill>
                <a:effectLst/>
                <a:latin typeface="JetBrains Mono"/>
              </a:rPr>
              <a:t>return </a:t>
            </a:r>
            <a:r>
              <a:rPr kumimoji="0" lang="fr-FR" altLang="fr-FR" sz="1600" b="1" i="0" u="none" strike="noStrike" cap="none" normalizeH="0" baseline="0" dirty="0">
                <a:ln>
                  <a:noFill/>
                </a:ln>
                <a:solidFill>
                  <a:srgbClr val="660E7A"/>
                </a:solidFill>
                <a:effectLst/>
                <a:latin typeface="JetBrains Mono"/>
              </a:rPr>
              <a:t>marcheRepository</a:t>
            </a:r>
            <a:r>
              <a:rPr kumimoji="0" lang="fr-FR" altLang="fr-FR" sz="1600" b="0" i="0" u="none" strike="noStrike" cap="none" normalizeH="0" baseline="0" dirty="0">
                <a:ln>
                  <a:noFill/>
                </a:ln>
                <a:solidFill>
                  <a:srgbClr val="000000"/>
                </a:solidFill>
                <a:effectLst/>
                <a:latin typeface="JetBrains Mono"/>
              </a:rPr>
              <a:t>.</a:t>
            </a:r>
            <a:r>
              <a:rPr kumimoji="0" lang="fr-FR" altLang="fr-FR" sz="1600" b="0" i="0" u="none" strike="noStrike" cap="none" normalizeH="0" baseline="0" dirty="0">
                <a:ln>
                  <a:noFill/>
                </a:ln>
                <a:solidFill>
                  <a:srgbClr val="000000"/>
                </a:solidFill>
                <a:effectLst/>
                <a:highlight>
                  <a:srgbClr val="C5AE76"/>
                </a:highlight>
                <a:latin typeface="JetBrains Mono"/>
              </a:rPr>
              <a:t>findByDateGreaterThan</a:t>
            </a:r>
            <a:r>
              <a:rPr kumimoji="0" lang="fr-FR" altLang="fr-FR" sz="1600" b="0" i="0" u="none" strike="noStrike" cap="none" normalizeH="0" baseline="0" dirty="0">
                <a:ln>
                  <a:noFill/>
                </a:ln>
                <a:solidFill>
                  <a:srgbClr val="000000"/>
                </a:solidFill>
                <a:effectLst/>
                <a:latin typeface="JetBrains Mono"/>
              </a:rPr>
              <a:t>(date).stream()</a:t>
            </a:r>
            <a:br>
              <a:rPr kumimoji="0" lang="fr-FR" altLang="fr-FR" sz="1600" b="0" i="0" u="none" strike="noStrike" cap="none" normalizeH="0" baseline="0" dirty="0">
                <a:ln>
                  <a:noFill/>
                </a:ln>
                <a:solidFill>
                  <a:srgbClr val="000000"/>
                </a:solidFill>
                <a:effectLst/>
                <a:latin typeface="JetBrains Mono"/>
              </a:rPr>
            </a:br>
            <a:r>
              <a:rPr kumimoji="0" lang="fr-FR" altLang="fr-FR" sz="1600" b="0" i="0" u="none" strike="noStrike" cap="none" normalizeH="0" baseline="0" dirty="0">
                <a:ln>
                  <a:noFill/>
                </a:ln>
                <a:solidFill>
                  <a:srgbClr val="000000"/>
                </a:solidFill>
                <a:effectLst/>
                <a:latin typeface="JetBrains Mono"/>
              </a:rPr>
              <a:t>                .map(MarcheDto::</a:t>
            </a:r>
            <a:r>
              <a:rPr kumimoji="0" lang="fr-FR" altLang="fr-FR" sz="1600" b="1" i="0" u="none" strike="noStrike" cap="none" normalizeH="0" baseline="0" dirty="0">
                <a:ln>
                  <a:noFill/>
                </a:ln>
                <a:solidFill>
                  <a:srgbClr val="000080"/>
                </a:solidFill>
                <a:effectLst/>
                <a:latin typeface="JetBrains Mono"/>
              </a:rPr>
              <a:t>new</a:t>
            </a:r>
            <a:r>
              <a:rPr kumimoji="0" lang="fr-FR" altLang="fr-FR" sz="1600" b="0" i="0" u="none" strike="noStrike" cap="none" normalizeH="0" baseline="0" dirty="0">
                <a:ln>
                  <a:noFill/>
                </a:ln>
                <a:solidFill>
                  <a:srgbClr val="000000"/>
                </a:solidFill>
                <a:effectLst/>
                <a:latin typeface="JetBrains Mono"/>
              </a:rPr>
              <a:t>)</a:t>
            </a:r>
            <a:br>
              <a:rPr kumimoji="0" lang="fr-FR" altLang="fr-FR" sz="1600" b="0" i="0" u="none" strike="noStrike" cap="none" normalizeH="0" baseline="0" dirty="0">
                <a:ln>
                  <a:noFill/>
                </a:ln>
                <a:solidFill>
                  <a:srgbClr val="000000"/>
                </a:solidFill>
                <a:effectLst/>
                <a:latin typeface="JetBrains Mono"/>
              </a:rPr>
            </a:br>
            <a:r>
              <a:rPr kumimoji="0" lang="fr-FR" altLang="fr-FR" sz="1600" b="0" i="0" u="none" strike="noStrike" cap="none" normalizeH="0" baseline="0" dirty="0">
                <a:ln>
                  <a:noFill/>
                </a:ln>
                <a:solidFill>
                  <a:srgbClr val="000000"/>
                </a:solidFill>
                <a:effectLst/>
                <a:latin typeface="JetBrains Mono"/>
              </a:rPr>
              <a:t>                .collect(Collectors.</a:t>
            </a:r>
            <a:r>
              <a:rPr kumimoji="0" lang="fr-FR" altLang="fr-FR" sz="1600" b="0" i="1" u="none" strike="noStrike" cap="none" normalizeH="0" baseline="0" dirty="0">
                <a:ln>
                  <a:noFill/>
                </a:ln>
                <a:solidFill>
                  <a:srgbClr val="000000"/>
                </a:solidFill>
                <a:effectLst/>
                <a:latin typeface="JetBrains Mono"/>
              </a:rPr>
              <a:t>toList</a:t>
            </a:r>
            <a:r>
              <a:rPr kumimoji="0" lang="fr-FR" altLang="fr-FR" sz="1600" b="0" i="0" u="none" strike="noStrike" cap="none" normalizeH="0" baseline="0" dirty="0">
                <a:ln>
                  <a:noFill/>
                </a:ln>
                <a:solidFill>
                  <a:srgbClr val="000000"/>
                </a:solidFill>
                <a:effectLst/>
                <a:latin typeface="JetBrains Mono"/>
              </a:rPr>
              <a:t>());</a:t>
            </a:r>
            <a:br>
              <a:rPr kumimoji="0" lang="fr-FR" altLang="fr-FR" sz="1600" b="0" i="0" u="none" strike="noStrike" cap="none" normalizeH="0" baseline="0" dirty="0">
                <a:ln>
                  <a:noFill/>
                </a:ln>
                <a:solidFill>
                  <a:srgbClr val="000000"/>
                </a:solidFill>
                <a:effectLst/>
                <a:latin typeface="JetBrains Mono"/>
              </a:rPr>
            </a:br>
            <a:r>
              <a:rPr kumimoji="0" lang="fr-FR" altLang="fr-FR" sz="1600" b="0" i="0" u="none" strike="noStrike" cap="none" normalizeH="0" baseline="0" dirty="0">
                <a:ln>
                  <a:noFill/>
                </a:ln>
                <a:solidFill>
                  <a:srgbClr val="000000"/>
                </a:solidFill>
                <a:effectLst/>
                <a:latin typeface="JetBrains Mono"/>
              </a:rPr>
              <a:t>    }</a:t>
            </a:r>
            <a:br>
              <a:rPr kumimoji="0" lang="fr-FR" altLang="fr-FR" sz="1600" b="0" i="0" u="none" strike="noStrike" cap="none" normalizeH="0" baseline="0" dirty="0">
                <a:ln>
                  <a:noFill/>
                </a:ln>
                <a:solidFill>
                  <a:srgbClr val="000000"/>
                </a:solidFill>
                <a:effectLst/>
                <a:latin typeface="JetBrains Mono"/>
              </a:rPr>
            </a:br>
            <a:r>
              <a:rPr kumimoji="0" lang="fr-FR" altLang="fr-FR" sz="1600" b="0" i="0" u="none" strike="noStrike" cap="none" normalizeH="0" baseline="0" dirty="0">
                <a:ln>
                  <a:noFill/>
                </a:ln>
                <a:solidFill>
                  <a:srgbClr val="000000"/>
                </a:solidFill>
                <a:effectLst/>
                <a:latin typeface="JetBrains Mono"/>
              </a:rPr>
              <a:t>    </a:t>
            </a:r>
            <a:r>
              <a:rPr kumimoji="0" lang="fr-FR" altLang="fr-FR" sz="1600" b="1" i="0" u="none" strike="noStrike" cap="none" normalizeH="0" baseline="0" dirty="0">
                <a:ln>
                  <a:noFill/>
                </a:ln>
                <a:solidFill>
                  <a:srgbClr val="000080"/>
                </a:solidFill>
                <a:effectLst/>
                <a:latin typeface="JetBrains Mono"/>
              </a:rPr>
              <a:t>if</a:t>
            </a:r>
            <a:r>
              <a:rPr kumimoji="0" lang="fr-FR" altLang="fr-FR" sz="1600" b="0" i="0" u="none" strike="noStrike" cap="none" normalizeH="0" baseline="0" dirty="0">
                <a:ln>
                  <a:noFill/>
                </a:ln>
                <a:solidFill>
                  <a:srgbClr val="000000"/>
                </a:solidFill>
                <a:effectLst/>
                <a:latin typeface="JetBrains Mono"/>
              </a:rPr>
              <a:t>(marcheAncien) {</a:t>
            </a:r>
            <a:br>
              <a:rPr kumimoji="0" lang="fr-FR" altLang="fr-FR" sz="1600" b="0" i="0" u="none" strike="noStrike" cap="none" normalizeH="0" baseline="0" dirty="0">
                <a:ln>
                  <a:noFill/>
                </a:ln>
                <a:solidFill>
                  <a:srgbClr val="000000"/>
                </a:solidFill>
                <a:effectLst/>
                <a:latin typeface="JetBrains Mono"/>
              </a:rPr>
            </a:br>
            <a:r>
              <a:rPr kumimoji="0" lang="fr-FR" altLang="fr-FR" sz="1600" b="0" i="0" u="none" strike="noStrike" cap="none" normalizeH="0" baseline="0" dirty="0">
                <a:ln>
                  <a:noFill/>
                </a:ln>
                <a:solidFill>
                  <a:srgbClr val="000000"/>
                </a:solidFill>
                <a:effectLst/>
                <a:latin typeface="JetBrains Mono"/>
              </a:rPr>
              <a:t>        Date date = </a:t>
            </a:r>
            <a:r>
              <a:rPr kumimoji="0" lang="fr-FR" altLang="fr-FR" sz="1600" b="1" i="0" u="none" strike="noStrike" cap="none" normalizeH="0" baseline="0" dirty="0">
                <a:ln>
                  <a:noFill/>
                </a:ln>
                <a:solidFill>
                  <a:srgbClr val="000080"/>
                </a:solidFill>
                <a:effectLst/>
                <a:latin typeface="JetBrains Mono"/>
              </a:rPr>
              <a:t>new </a:t>
            </a:r>
            <a:r>
              <a:rPr kumimoji="0" lang="fr-FR" altLang="fr-FR" sz="1600" b="0" i="0" u="none" strike="noStrike" cap="none" normalizeH="0" baseline="0" dirty="0">
                <a:ln>
                  <a:noFill/>
                </a:ln>
                <a:solidFill>
                  <a:srgbClr val="000000"/>
                </a:solidFill>
                <a:effectLst/>
                <a:latin typeface="JetBrains Mono"/>
              </a:rPr>
              <a:t>Date();</a:t>
            </a:r>
            <a:br>
              <a:rPr kumimoji="0" lang="fr-FR" altLang="fr-FR" sz="1600" b="0" i="0" u="none" strike="noStrike" cap="none" normalizeH="0" baseline="0" dirty="0">
                <a:ln>
                  <a:noFill/>
                </a:ln>
                <a:solidFill>
                  <a:srgbClr val="000000"/>
                </a:solidFill>
                <a:effectLst/>
                <a:latin typeface="JetBrains Mono"/>
              </a:rPr>
            </a:br>
            <a:r>
              <a:rPr kumimoji="0" lang="fr-FR" altLang="fr-FR" sz="1600" b="0" i="0" u="none" strike="noStrike" cap="none" normalizeH="0" baseline="0" dirty="0">
                <a:ln>
                  <a:noFill/>
                </a:ln>
                <a:solidFill>
                  <a:srgbClr val="000000"/>
                </a:solidFill>
                <a:effectLst/>
                <a:latin typeface="JetBrains Mono"/>
              </a:rPr>
              <a:t>        </a:t>
            </a:r>
            <a:r>
              <a:rPr kumimoji="0" lang="fr-FR" altLang="fr-FR" sz="1600" b="1" i="0" u="none" strike="noStrike" cap="none" normalizeH="0" baseline="0" dirty="0">
                <a:ln>
                  <a:noFill/>
                </a:ln>
                <a:solidFill>
                  <a:srgbClr val="000080"/>
                </a:solidFill>
                <a:effectLst/>
                <a:latin typeface="JetBrains Mono"/>
              </a:rPr>
              <a:t>return </a:t>
            </a:r>
            <a:r>
              <a:rPr kumimoji="0" lang="fr-FR" altLang="fr-FR" sz="1600" b="1" i="0" u="none" strike="noStrike" cap="none" normalizeH="0" baseline="0" dirty="0">
                <a:ln>
                  <a:noFill/>
                </a:ln>
                <a:solidFill>
                  <a:srgbClr val="660E7A"/>
                </a:solidFill>
                <a:effectLst/>
                <a:latin typeface="JetBrains Mono"/>
              </a:rPr>
              <a:t>marcheRepository</a:t>
            </a:r>
            <a:r>
              <a:rPr kumimoji="0" lang="fr-FR" altLang="fr-FR" sz="1600" b="0" i="0" u="none" strike="noStrike" cap="none" normalizeH="0" baseline="0" dirty="0">
                <a:ln>
                  <a:noFill/>
                </a:ln>
                <a:solidFill>
                  <a:srgbClr val="000000"/>
                </a:solidFill>
                <a:effectLst/>
                <a:latin typeface="JetBrains Mono"/>
              </a:rPr>
              <a:t>.</a:t>
            </a:r>
            <a:r>
              <a:rPr kumimoji="0" lang="fr-FR" altLang="fr-FR" sz="1600" b="0" i="0" u="none" strike="noStrike" cap="none" normalizeH="0" baseline="0" dirty="0">
                <a:ln>
                  <a:noFill/>
                </a:ln>
                <a:solidFill>
                  <a:srgbClr val="000000"/>
                </a:solidFill>
                <a:effectLst/>
                <a:highlight>
                  <a:srgbClr val="C5AE76"/>
                </a:highlight>
                <a:latin typeface="JetBrains Mono"/>
              </a:rPr>
              <a:t>findByDateLessThan</a:t>
            </a:r>
            <a:r>
              <a:rPr kumimoji="0" lang="fr-FR" altLang="fr-FR" sz="1600" b="0" i="0" u="none" strike="noStrike" cap="none" normalizeH="0" baseline="0" dirty="0">
                <a:ln>
                  <a:noFill/>
                </a:ln>
                <a:solidFill>
                  <a:srgbClr val="000000"/>
                </a:solidFill>
                <a:effectLst/>
                <a:latin typeface="JetBrains Mono"/>
              </a:rPr>
              <a:t>(date).stream()</a:t>
            </a:r>
            <a:br>
              <a:rPr kumimoji="0" lang="fr-FR" altLang="fr-FR" sz="1600" b="0" i="0" u="none" strike="noStrike" cap="none" normalizeH="0" baseline="0" dirty="0">
                <a:ln>
                  <a:noFill/>
                </a:ln>
                <a:solidFill>
                  <a:srgbClr val="000000"/>
                </a:solidFill>
                <a:effectLst/>
                <a:latin typeface="JetBrains Mono"/>
              </a:rPr>
            </a:br>
            <a:r>
              <a:rPr kumimoji="0" lang="fr-FR" altLang="fr-FR" sz="1600" b="0" i="0" u="none" strike="noStrike" cap="none" normalizeH="0" baseline="0" dirty="0">
                <a:ln>
                  <a:noFill/>
                </a:ln>
                <a:solidFill>
                  <a:srgbClr val="000000"/>
                </a:solidFill>
                <a:effectLst/>
                <a:latin typeface="JetBrains Mono"/>
              </a:rPr>
              <a:t>                .map(MarcheDto::</a:t>
            </a:r>
            <a:r>
              <a:rPr kumimoji="0" lang="fr-FR" altLang="fr-FR" sz="1600" b="1" i="0" u="none" strike="noStrike" cap="none" normalizeH="0" baseline="0" dirty="0">
                <a:ln>
                  <a:noFill/>
                </a:ln>
                <a:solidFill>
                  <a:srgbClr val="000080"/>
                </a:solidFill>
                <a:effectLst/>
                <a:latin typeface="JetBrains Mono"/>
              </a:rPr>
              <a:t>new</a:t>
            </a:r>
            <a:r>
              <a:rPr kumimoji="0" lang="fr-FR" altLang="fr-FR" sz="1600" b="0" i="0" u="none" strike="noStrike" cap="none" normalizeH="0" baseline="0" dirty="0">
                <a:ln>
                  <a:noFill/>
                </a:ln>
                <a:solidFill>
                  <a:srgbClr val="000000"/>
                </a:solidFill>
                <a:effectLst/>
                <a:latin typeface="JetBrains Mono"/>
              </a:rPr>
              <a:t>)</a:t>
            </a:r>
            <a:br>
              <a:rPr kumimoji="0" lang="fr-FR" altLang="fr-FR" sz="1600" b="0" i="0" u="none" strike="noStrike" cap="none" normalizeH="0" baseline="0" dirty="0">
                <a:ln>
                  <a:noFill/>
                </a:ln>
                <a:solidFill>
                  <a:srgbClr val="000000"/>
                </a:solidFill>
                <a:effectLst/>
                <a:latin typeface="JetBrains Mono"/>
              </a:rPr>
            </a:br>
            <a:r>
              <a:rPr kumimoji="0" lang="fr-FR" altLang="fr-FR" sz="1600" b="0" i="0" u="none" strike="noStrike" cap="none" normalizeH="0" baseline="0" dirty="0">
                <a:ln>
                  <a:noFill/>
                </a:ln>
                <a:solidFill>
                  <a:srgbClr val="000000"/>
                </a:solidFill>
                <a:effectLst/>
                <a:latin typeface="JetBrains Mono"/>
              </a:rPr>
              <a:t>                .collect(Collectors.</a:t>
            </a:r>
            <a:r>
              <a:rPr kumimoji="0" lang="fr-FR" altLang="fr-FR" sz="1600" b="0" i="1" u="none" strike="noStrike" cap="none" normalizeH="0" baseline="0" dirty="0">
                <a:ln>
                  <a:noFill/>
                </a:ln>
                <a:solidFill>
                  <a:srgbClr val="000000"/>
                </a:solidFill>
                <a:effectLst/>
                <a:latin typeface="JetBrains Mono"/>
              </a:rPr>
              <a:t>toList</a:t>
            </a:r>
            <a:r>
              <a:rPr kumimoji="0" lang="fr-FR" altLang="fr-FR" sz="1600" b="0" i="0" u="none" strike="noStrike" cap="none" normalizeH="0" baseline="0" dirty="0">
                <a:ln>
                  <a:noFill/>
                </a:ln>
                <a:solidFill>
                  <a:srgbClr val="000000"/>
                </a:solidFill>
                <a:effectLst/>
                <a:latin typeface="JetBrains Mono"/>
              </a:rPr>
              <a:t>());</a:t>
            </a:r>
            <a:br>
              <a:rPr kumimoji="0" lang="fr-FR" altLang="fr-FR" sz="1600" b="0" i="0" u="none" strike="noStrike" cap="none" normalizeH="0" baseline="0" dirty="0">
                <a:ln>
                  <a:noFill/>
                </a:ln>
                <a:solidFill>
                  <a:srgbClr val="000000"/>
                </a:solidFill>
                <a:effectLst/>
                <a:latin typeface="JetBrains Mono"/>
              </a:rPr>
            </a:br>
            <a:r>
              <a:rPr kumimoji="0" lang="fr-FR" altLang="fr-FR" sz="1600" b="0" i="0" u="none" strike="noStrike" cap="none" normalizeH="0" baseline="0" dirty="0">
                <a:ln>
                  <a:noFill/>
                </a:ln>
                <a:solidFill>
                  <a:srgbClr val="000000"/>
                </a:solidFill>
                <a:effectLst/>
                <a:latin typeface="JetBrains Mono"/>
              </a:rPr>
              <a:t>    }</a:t>
            </a:r>
            <a:br>
              <a:rPr kumimoji="0" lang="fr-FR" altLang="fr-FR" sz="1600" b="0" i="0" u="none" strike="noStrike" cap="none" normalizeH="0" baseline="0" dirty="0">
                <a:ln>
                  <a:noFill/>
                </a:ln>
                <a:solidFill>
                  <a:srgbClr val="000000"/>
                </a:solidFill>
                <a:effectLst/>
                <a:latin typeface="JetBrains Mono"/>
              </a:rPr>
            </a:br>
            <a:r>
              <a:rPr kumimoji="0" lang="fr-FR" altLang="fr-FR" sz="1600" b="0" i="0" u="none" strike="noStrike" cap="none" normalizeH="0" baseline="0" dirty="0">
                <a:ln>
                  <a:noFill/>
                </a:ln>
                <a:solidFill>
                  <a:srgbClr val="000000"/>
                </a:solidFill>
                <a:effectLst/>
                <a:latin typeface="JetBrains Mono"/>
              </a:rPr>
              <a:t>    </a:t>
            </a:r>
            <a:r>
              <a:rPr kumimoji="0" lang="fr-FR" altLang="fr-FR" sz="1600" b="1" i="0" u="none" strike="noStrike" cap="none" normalizeH="0" baseline="0" dirty="0">
                <a:ln>
                  <a:noFill/>
                </a:ln>
                <a:solidFill>
                  <a:srgbClr val="000080"/>
                </a:solidFill>
                <a:effectLst/>
                <a:latin typeface="JetBrains Mono"/>
              </a:rPr>
              <a:t>return </a:t>
            </a:r>
            <a:r>
              <a:rPr kumimoji="0" lang="fr-FR" altLang="fr-FR" sz="1600" b="0" i="0" u="none" strike="noStrike" cap="none" normalizeH="0" baseline="0" dirty="0">
                <a:ln>
                  <a:noFill/>
                </a:ln>
                <a:solidFill>
                  <a:srgbClr val="000000"/>
                </a:solidFill>
                <a:effectLst/>
                <a:latin typeface="JetBrains Mono"/>
              </a:rPr>
              <a:t>StreamSupport.</a:t>
            </a:r>
            <a:r>
              <a:rPr kumimoji="0" lang="fr-FR" altLang="fr-FR" sz="1600" b="0" i="1" u="none" strike="noStrike" cap="none" normalizeH="0" baseline="0" dirty="0">
                <a:ln>
                  <a:noFill/>
                </a:ln>
                <a:solidFill>
                  <a:srgbClr val="000000"/>
                </a:solidFill>
                <a:effectLst/>
                <a:latin typeface="JetBrains Mono"/>
              </a:rPr>
              <a:t>stream</a:t>
            </a:r>
            <a:r>
              <a:rPr kumimoji="0" lang="fr-FR" altLang="fr-FR" sz="1600" b="0" i="0" u="none" strike="noStrike" cap="none" normalizeH="0" baseline="0" dirty="0">
                <a:ln>
                  <a:noFill/>
                </a:ln>
                <a:solidFill>
                  <a:srgbClr val="000000"/>
                </a:solidFill>
                <a:effectLst/>
                <a:latin typeface="JetBrains Mono"/>
              </a:rPr>
              <a:t>(</a:t>
            </a:r>
            <a:r>
              <a:rPr kumimoji="0" lang="fr-FR" altLang="fr-FR" sz="1600" b="1" i="0" u="none" strike="noStrike" cap="none" normalizeH="0" baseline="0" dirty="0">
                <a:ln>
                  <a:noFill/>
                </a:ln>
                <a:solidFill>
                  <a:srgbClr val="660E7A"/>
                </a:solidFill>
                <a:effectLst/>
                <a:latin typeface="JetBrains Mono"/>
              </a:rPr>
              <a:t>marcheRepository</a:t>
            </a:r>
            <a:r>
              <a:rPr kumimoji="0" lang="fr-FR" altLang="fr-FR" sz="1600" b="0" i="0" u="none" strike="noStrike" cap="none" normalizeH="0" baseline="0" dirty="0">
                <a:ln>
                  <a:noFill/>
                </a:ln>
                <a:solidFill>
                  <a:srgbClr val="000000"/>
                </a:solidFill>
                <a:effectLst/>
                <a:latin typeface="JetBrains Mono"/>
              </a:rPr>
              <a:t>.findAll().spliterator(), </a:t>
            </a:r>
            <a:r>
              <a:rPr kumimoji="0" lang="fr-FR" altLang="fr-FR" sz="1600" b="1" i="0" u="none" strike="noStrike" cap="none" normalizeH="0" baseline="0" dirty="0">
                <a:ln>
                  <a:noFill/>
                </a:ln>
                <a:solidFill>
                  <a:srgbClr val="000080"/>
                </a:solidFill>
                <a:effectLst/>
                <a:latin typeface="JetBrains Mono"/>
              </a:rPr>
              <a:t>false</a:t>
            </a:r>
            <a:r>
              <a:rPr kumimoji="0" lang="fr-FR" altLang="fr-FR" sz="1600" b="0" i="0" u="none" strike="noStrike" cap="none" normalizeH="0" baseline="0" dirty="0">
                <a:ln>
                  <a:noFill/>
                </a:ln>
                <a:solidFill>
                  <a:srgbClr val="000000"/>
                </a:solidFill>
                <a:effectLst/>
                <a:latin typeface="JetBrains Mono"/>
              </a:rPr>
              <a:t>)</a:t>
            </a:r>
            <a:br>
              <a:rPr kumimoji="0" lang="fr-FR" altLang="fr-FR" sz="1600" b="0" i="0" u="none" strike="noStrike" cap="none" normalizeH="0" baseline="0" dirty="0">
                <a:ln>
                  <a:noFill/>
                </a:ln>
                <a:solidFill>
                  <a:srgbClr val="000000"/>
                </a:solidFill>
                <a:effectLst/>
                <a:latin typeface="JetBrains Mono"/>
              </a:rPr>
            </a:br>
            <a:r>
              <a:rPr kumimoji="0" lang="fr-FR" altLang="fr-FR" sz="1600" b="0" i="0" u="none" strike="noStrike" cap="none" normalizeH="0" baseline="0" dirty="0">
                <a:ln>
                  <a:noFill/>
                </a:ln>
                <a:solidFill>
                  <a:srgbClr val="000000"/>
                </a:solidFill>
                <a:effectLst/>
                <a:latin typeface="JetBrains Mono"/>
              </a:rPr>
              <a:t>            .map(MarcheDto::</a:t>
            </a:r>
            <a:r>
              <a:rPr kumimoji="0" lang="fr-FR" altLang="fr-FR" sz="1600" b="1" i="0" u="none" strike="noStrike" cap="none" normalizeH="0" baseline="0" dirty="0">
                <a:ln>
                  <a:noFill/>
                </a:ln>
                <a:solidFill>
                  <a:srgbClr val="000080"/>
                </a:solidFill>
                <a:effectLst/>
                <a:latin typeface="JetBrains Mono"/>
              </a:rPr>
              <a:t>new</a:t>
            </a:r>
            <a:r>
              <a:rPr kumimoji="0" lang="fr-FR" altLang="fr-FR" sz="1600" b="0" i="0" u="none" strike="noStrike" cap="none" normalizeH="0" baseline="0" dirty="0">
                <a:ln>
                  <a:noFill/>
                </a:ln>
                <a:solidFill>
                  <a:srgbClr val="000000"/>
                </a:solidFill>
                <a:effectLst/>
                <a:latin typeface="JetBrains Mono"/>
              </a:rPr>
              <a:t>)</a:t>
            </a:r>
            <a:br>
              <a:rPr kumimoji="0" lang="fr-FR" altLang="fr-FR" sz="1600" b="0" i="0" u="none" strike="noStrike" cap="none" normalizeH="0" baseline="0" dirty="0">
                <a:ln>
                  <a:noFill/>
                </a:ln>
                <a:solidFill>
                  <a:srgbClr val="000000"/>
                </a:solidFill>
                <a:effectLst/>
                <a:latin typeface="JetBrains Mono"/>
              </a:rPr>
            </a:br>
            <a:r>
              <a:rPr kumimoji="0" lang="fr-FR" altLang="fr-FR" sz="1600" b="0" i="0" u="none" strike="noStrike" cap="none" normalizeH="0" baseline="0" dirty="0">
                <a:ln>
                  <a:noFill/>
                </a:ln>
                <a:solidFill>
                  <a:srgbClr val="000000"/>
                </a:solidFill>
                <a:effectLst/>
                <a:latin typeface="JetBrains Mono"/>
              </a:rPr>
              <a:t>            .collect(Collectors.</a:t>
            </a:r>
            <a:r>
              <a:rPr kumimoji="0" lang="fr-FR" altLang="fr-FR" sz="1600" b="0" i="1" u="none" strike="noStrike" cap="none" normalizeH="0" baseline="0" dirty="0">
                <a:ln>
                  <a:noFill/>
                </a:ln>
                <a:solidFill>
                  <a:srgbClr val="000000"/>
                </a:solidFill>
                <a:effectLst/>
                <a:latin typeface="JetBrains Mono"/>
              </a:rPr>
              <a:t>toList</a:t>
            </a:r>
            <a:r>
              <a:rPr kumimoji="0" lang="fr-FR" altLang="fr-FR" sz="1600" b="0" i="0" u="none" strike="noStrike" cap="none" normalizeH="0" baseline="0" dirty="0">
                <a:ln>
                  <a:noFill/>
                </a:ln>
                <a:solidFill>
                  <a:srgbClr val="000000"/>
                </a:solidFill>
                <a:effectLst/>
                <a:latin typeface="JetBrains Mono"/>
              </a:rPr>
              <a:t>());</a:t>
            </a:r>
            <a:br>
              <a:rPr kumimoji="0" lang="fr-FR" altLang="fr-FR" sz="1600" b="0" i="0" u="none" strike="noStrike" cap="none" normalizeH="0" baseline="0" dirty="0">
                <a:ln>
                  <a:noFill/>
                </a:ln>
                <a:solidFill>
                  <a:srgbClr val="000000"/>
                </a:solidFill>
                <a:effectLst/>
                <a:latin typeface="JetBrains Mono"/>
              </a:rPr>
            </a:br>
            <a:r>
              <a:rPr kumimoji="0" lang="fr-FR" altLang="fr-FR" sz="1600" b="0" i="0" u="none" strike="noStrike" cap="none" normalizeH="0" baseline="0" dirty="0">
                <a:ln>
                  <a:noFill/>
                </a:ln>
                <a:solidFill>
                  <a:srgbClr val="000000"/>
                </a:solidFill>
                <a:effectLst/>
                <a:latin typeface="JetBrains Mono"/>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F2CD1A73-FD89-42DD-8108-DAA5A7D620EF}"/>
              </a:ext>
            </a:extLst>
          </p:cNvPr>
          <p:cNvPicPr>
            <a:picLocks noChangeAspect="1"/>
          </p:cNvPicPr>
          <p:nvPr/>
        </p:nvPicPr>
        <p:blipFill>
          <a:blip r:embed="rId3"/>
          <a:stretch>
            <a:fillRect/>
          </a:stretch>
        </p:blipFill>
        <p:spPr>
          <a:xfrm>
            <a:off x="8518358" y="525128"/>
            <a:ext cx="3262563" cy="2879566"/>
          </a:xfrm>
          <a:prstGeom prst="rect">
            <a:avLst/>
          </a:prstGeom>
        </p:spPr>
      </p:pic>
    </p:spTree>
    <p:extLst>
      <p:ext uri="{BB962C8B-B14F-4D97-AF65-F5344CB8AC3E}">
        <p14:creationId xmlns:p14="http://schemas.microsoft.com/office/powerpoint/2010/main" val="25365464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7C2BDE20-7523-4183-94E9-1F19D7217F66}"/>
              </a:ext>
            </a:extLst>
          </p:cNvPr>
          <p:cNvPicPr>
            <a:picLocks noChangeAspect="1"/>
          </p:cNvPicPr>
          <p:nvPr/>
        </p:nvPicPr>
        <p:blipFill>
          <a:blip r:embed="rId3"/>
          <a:stretch>
            <a:fillRect/>
          </a:stretch>
        </p:blipFill>
        <p:spPr>
          <a:xfrm>
            <a:off x="417094" y="319495"/>
            <a:ext cx="11357811" cy="6022828"/>
          </a:xfrm>
          <a:prstGeom prst="rect">
            <a:avLst/>
          </a:prstGeom>
        </p:spPr>
      </p:pic>
      <p:pic>
        <p:nvPicPr>
          <p:cNvPr id="3" name="Image 2">
            <a:extLst>
              <a:ext uri="{FF2B5EF4-FFF2-40B4-BE49-F238E27FC236}">
                <a16:creationId xmlns:a16="http://schemas.microsoft.com/office/drawing/2014/main" id="{4B403B0F-CC41-4481-8D9F-DDCE58D8E839}"/>
              </a:ext>
            </a:extLst>
          </p:cNvPr>
          <p:cNvPicPr>
            <a:picLocks noChangeAspect="1"/>
          </p:cNvPicPr>
          <p:nvPr/>
        </p:nvPicPr>
        <p:blipFill>
          <a:blip r:embed="rId4"/>
          <a:stretch>
            <a:fillRect/>
          </a:stretch>
        </p:blipFill>
        <p:spPr>
          <a:xfrm>
            <a:off x="8897102" y="1412566"/>
            <a:ext cx="2388520" cy="1106546"/>
          </a:xfrm>
          <a:prstGeom prst="rect">
            <a:avLst/>
          </a:prstGeom>
        </p:spPr>
      </p:pic>
    </p:spTree>
    <p:extLst>
      <p:ext uri="{BB962C8B-B14F-4D97-AF65-F5344CB8AC3E}">
        <p14:creationId xmlns:p14="http://schemas.microsoft.com/office/powerpoint/2010/main" val="29061830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FCB2FD90-D32B-4996-B1A6-1DC5F9EF1984}"/>
              </a:ext>
            </a:extLst>
          </p:cNvPr>
          <p:cNvPicPr>
            <a:picLocks noChangeAspect="1"/>
          </p:cNvPicPr>
          <p:nvPr/>
        </p:nvPicPr>
        <p:blipFill>
          <a:blip r:embed="rId3"/>
          <a:stretch>
            <a:fillRect/>
          </a:stretch>
        </p:blipFill>
        <p:spPr>
          <a:xfrm>
            <a:off x="591370" y="767838"/>
            <a:ext cx="11009260" cy="5322324"/>
          </a:xfrm>
          <a:prstGeom prst="rect">
            <a:avLst/>
          </a:prstGeom>
        </p:spPr>
      </p:pic>
    </p:spTree>
    <p:extLst>
      <p:ext uri="{BB962C8B-B14F-4D97-AF65-F5344CB8AC3E}">
        <p14:creationId xmlns:p14="http://schemas.microsoft.com/office/powerpoint/2010/main" val="16225552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68AFB718-6B54-4E69-89EB-B0E48557BDC4}"/>
              </a:ext>
            </a:extLst>
          </p:cNvPr>
          <p:cNvPicPr>
            <a:picLocks noChangeAspect="1"/>
          </p:cNvPicPr>
          <p:nvPr/>
        </p:nvPicPr>
        <p:blipFill>
          <a:blip r:embed="rId3"/>
          <a:stretch>
            <a:fillRect/>
          </a:stretch>
        </p:blipFill>
        <p:spPr>
          <a:xfrm>
            <a:off x="1465305" y="1383506"/>
            <a:ext cx="9261390" cy="4090987"/>
          </a:xfrm>
          <a:prstGeom prst="rect">
            <a:avLst/>
          </a:prstGeom>
        </p:spPr>
      </p:pic>
    </p:spTree>
    <p:extLst>
      <p:ext uri="{BB962C8B-B14F-4D97-AF65-F5344CB8AC3E}">
        <p14:creationId xmlns:p14="http://schemas.microsoft.com/office/powerpoint/2010/main" val="24737438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38EA12-6DEC-4327-A688-4002D8E932C7}"/>
              </a:ext>
            </a:extLst>
          </p:cNvPr>
          <p:cNvSpPr>
            <a:spLocks noGrp="1"/>
          </p:cNvSpPr>
          <p:nvPr>
            <p:ph type="title"/>
          </p:nvPr>
        </p:nvSpPr>
        <p:spPr>
          <a:xfrm>
            <a:off x="1556271" y="1033579"/>
            <a:ext cx="10452850" cy="182035"/>
          </a:xfrm>
        </p:spPr>
        <p:txBody>
          <a:bodyPr>
            <a:normAutofit fontScale="90000"/>
          </a:bodyPr>
          <a:lstStyle/>
          <a:p>
            <a:r>
              <a:rPr lang="fr-FR" dirty="0"/>
              <a:t>Recherche à partir d’un site anglophone</a:t>
            </a:r>
            <a:br>
              <a:rPr lang="fr-FR" dirty="0"/>
            </a:br>
            <a:endParaRPr lang="fr-FR" dirty="0"/>
          </a:p>
        </p:txBody>
      </p:sp>
      <p:pic>
        <p:nvPicPr>
          <p:cNvPr id="4" name="Image 3">
            <a:extLst>
              <a:ext uri="{FF2B5EF4-FFF2-40B4-BE49-F238E27FC236}">
                <a16:creationId xmlns:a16="http://schemas.microsoft.com/office/drawing/2014/main" id="{E99B1258-895A-439A-BD9D-4F011A741291}"/>
              </a:ext>
            </a:extLst>
          </p:cNvPr>
          <p:cNvPicPr>
            <a:picLocks noChangeAspect="1"/>
          </p:cNvPicPr>
          <p:nvPr/>
        </p:nvPicPr>
        <p:blipFill>
          <a:blip r:embed="rId3"/>
          <a:stretch>
            <a:fillRect/>
          </a:stretch>
        </p:blipFill>
        <p:spPr>
          <a:xfrm>
            <a:off x="1556271" y="1353301"/>
            <a:ext cx="9296400" cy="4752975"/>
          </a:xfrm>
          <a:prstGeom prst="rect">
            <a:avLst/>
          </a:prstGeom>
        </p:spPr>
      </p:pic>
    </p:spTree>
    <p:extLst>
      <p:ext uri="{BB962C8B-B14F-4D97-AF65-F5344CB8AC3E}">
        <p14:creationId xmlns:p14="http://schemas.microsoft.com/office/powerpoint/2010/main" val="973653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re 27">
            <a:extLst>
              <a:ext uri="{FF2B5EF4-FFF2-40B4-BE49-F238E27FC236}">
                <a16:creationId xmlns:a16="http://schemas.microsoft.com/office/drawing/2014/main" id="{4988F789-C14D-C841-BDEB-8ACF77377239}"/>
              </a:ext>
            </a:extLst>
          </p:cNvPr>
          <p:cNvSpPr>
            <a:spLocks noGrp="1"/>
          </p:cNvSpPr>
          <p:nvPr>
            <p:ph type="title"/>
          </p:nvPr>
        </p:nvSpPr>
        <p:spPr>
          <a:xfrm>
            <a:off x="901902" y="607402"/>
            <a:ext cx="10452849" cy="910492"/>
          </a:xfrm>
        </p:spPr>
        <p:txBody>
          <a:bodyPr rtlCol="0"/>
          <a:lstStyle/>
          <a:p>
            <a:pPr algn="ctr" rtl="0"/>
            <a:r>
              <a:rPr lang="fr-FR" dirty="0">
                <a:solidFill>
                  <a:srgbClr val="C4AE75"/>
                </a:solidFill>
              </a:rPr>
              <a:t>User</a:t>
            </a:r>
            <a:r>
              <a:rPr lang="fr-FR" dirty="0"/>
              <a:t> Case</a:t>
            </a:r>
          </a:p>
        </p:txBody>
      </p:sp>
      <p:pic>
        <p:nvPicPr>
          <p:cNvPr id="3" name="Image 2">
            <a:extLst>
              <a:ext uri="{FF2B5EF4-FFF2-40B4-BE49-F238E27FC236}">
                <a16:creationId xmlns:a16="http://schemas.microsoft.com/office/drawing/2014/main" id="{E599DA76-E4D8-489F-B076-E536B3AE54E4}"/>
              </a:ext>
            </a:extLst>
          </p:cNvPr>
          <p:cNvPicPr>
            <a:picLocks noChangeAspect="1"/>
          </p:cNvPicPr>
          <p:nvPr/>
        </p:nvPicPr>
        <p:blipFill>
          <a:blip r:embed="rId3"/>
          <a:stretch>
            <a:fillRect/>
          </a:stretch>
        </p:blipFill>
        <p:spPr>
          <a:xfrm>
            <a:off x="0" y="1505907"/>
            <a:ext cx="12192000" cy="5352093"/>
          </a:xfrm>
          <a:prstGeom prst="rect">
            <a:avLst/>
          </a:prstGeom>
        </p:spPr>
      </p:pic>
    </p:spTree>
    <p:extLst>
      <p:ext uri="{BB962C8B-B14F-4D97-AF65-F5344CB8AC3E}">
        <p14:creationId xmlns:p14="http://schemas.microsoft.com/office/powerpoint/2010/main" val="39791425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38EA12-6DEC-4327-A688-4002D8E932C7}"/>
              </a:ext>
            </a:extLst>
          </p:cNvPr>
          <p:cNvSpPr>
            <a:spLocks noGrp="1"/>
          </p:cNvSpPr>
          <p:nvPr>
            <p:ph type="title"/>
          </p:nvPr>
        </p:nvSpPr>
        <p:spPr>
          <a:xfrm>
            <a:off x="1556271" y="1033579"/>
            <a:ext cx="10452850" cy="182035"/>
          </a:xfrm>
        </p:spPr>
        <p:txBody>
          <a:bodyPr>
            <a:normAutofit fontScale="90000"/>
          </a:bodyPr>
          <a:lstStyle/>
          <a:p>
            <a:r>
              <a:rPr lang="fr-FR" dirty="0"/>
              <a:t>Recherche à partir d’un site anglophone</a:t>
            </a:r>
            <a:br>
              <a:rPr lang="fr-FR" dirty="0"/>
            </a:br>
            <a:endParaRPr lang="fr-FR" dirty="0"/>
          </a:p>
        </p:txBody>
      </p:sp>
      <p:sp>
        <p:nvSpPr>
          <p:cNvPr id="5" name="Rectangle 2">
            <a:extLst>
              <a:ext uri="{FF2B5EF4-FFF2-40B4-BE49-F238E27FC236}">
                <a16:creationId xmlns:a16="http://schemas.microsoft.com/office/drawing/2014/main" id="{A230E0FB-E06C-45B6-85D3-F62858C16820}"/>
              </a:ext>
            </a:extLst>
          </p:cNvPr>
          <p:cNvSpPr>
            <a:spLocks noChangeArrowheads="1"/>
          </p:cNvSpPr>
          <p:nvPr/>
        </p:nvSpPr>
        <p:spPr bwMode="auto">
          <a:xfrm>
            <a:off x="709863" y="1354285"/>
            <a:ext cx="10960768" cy="2585323"/>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rgbClr val="C678DD"/>
                </a:solidFill>
                <a:effectLst/>
                <a:latin typeface="JetBrains Mono"/>
              </a:rPr>
              <a:t>public </a:t>
            </a:r>
            <a:r>
              <a:rPr kumimoji="0" lang="fr-FR" altLang="fr-FR" b="0" i="0" u="none" strike="noStrike" cap="none" normalizeH="0" baseline="0" dirty="0">
                <a:ln>
                  <a:noFill/>
                </a:ln>
                <a:solidFill>
                  <a:srgbClr val="E5C07B"/>
                </a:solidFill>
                <a:effectLst/>
                <a:latin typeface="JetBrains Mono"/>
              </a:rPr>
              <a:t>MarcheDto </a:t>
            </a:r>
            <a:r>
              <a:rPr kumimoji="0" lang="fr-FR" altLang="fr-FR" b="0" i="0" u="none" strike="noStrike" cap="none" normalizeH="0" baseline="0" dirty="0">
                <a:ln>
                  <a:noFill/>
                </a:ln>
                <a:solidFill>
                  <a:srgbClr val="61AFEF"/>
                </a:solidFill>
                <a:effectLst/>
                <a:latin typeface="JetBrains Mono"/>
              </a:rPr>
              <a:t>createMarket</a:t>
            </a:r>
            <a:r>
              <a:rPr kumimoji="0" lang="fr-FR" altLang="fr-FR" b="0" i="0" u="none" strike="noStrike" cap="none" normalizeH="0" baseline="0" dirty="0">
                <a:ln>
                  <a:noFill/>
                </a:ln>
                <a:solidFill>
                  <a:srgbClr val="ABB2BF"/>
                </a:solidFill>
                <a:effectLst/>
                <a:latin typeface="JetBrains Mono"/>
              </a:rPr>
              <a:t>(</a:t>
            </a:r>
            <a:r>
              <a:rPr kumimoji="0" lang="fr-FR" altLang="fr-FR" b="0" i="0" u="none" strike="noStrike" cap="none" normalizeH="0" baseline="0" dirty="0">
                <a:ln>
                  <a:noFill/>
                </a:ln>
                <a:solidFill>
                  <a:srgbClr val="E5C07B"/>
                </a:solidFill>
                <a:effectLst/>
                <a:latin typeface="JetBrains Mono"/>
              </a:rPr>
              <a:t>MarcheDto </a:t>
            </a:r>
            <a:r>
              <a:rPr kumimoji="0" lang="fr-FR" altLang="fr-FR" b="0" i="0" u="none" strike="noStrike" cap="none" normalizeH="0" baseline="0" dirty="0" err="1">
                <a:ln>
                  <a:noFill/>
                </a:ln>
                <a:solidFill>
                  <a:srgbClr val="D19A66"/>
                </a:solidFill>
                <a:effectLst/>
                <a:latin typeface="JetBrains Mono"/>
              </a:rPr>
              <a:t>marcheDto</a:t>
            </a:r>
            <a:r>
              <a:rPr kumimoji="0" lang="fr-FR" altLang="fr-FR" b="0" i="0" u="none" strike="noStrike" cap="none" normalizeH="0" baseline="0" dirty="0">
                <a:ln>
                  <a:noFill/>
                </a:ln>
                <a:effectLst/>
                <a:latin typeface="JetBrains Mono"/>
              </a:rPr>
              <a:t>) {</a:t>
            </a:r>
            <a:br>
              <a:rPr kumimoji="0" lang="fr-FR" altLang="fr-FR" b="0" i="0" u="none" strike="noStrike" cap="none" normalizeH="0" baseline="0" dirty="0">
                <a:ln>
                  <a:noFill/>
                </a:ln>
                <a:solidFill>
                  <a:srgbClr val="ABB2BF"/>
                </a:solidFill>
                <a:effectLst/>
                <a:latin typeface="JetBrains Mono"/>
              </a:rPr>
            </a:br>
            <a:r>
              <a:rPr kumimoji="0" lang="fr-FR" altLang="fr-FR" b="0" i="0" u="none" strike="noStrike" cap="none" normalizeH="0" baseline="0" dirty="0">
                <a:ln>
                  <a:noFill/>
                </a:ln>
                <a:solidFill>
                  <a:srgbClr val="ABB2BF"/>
                </a:solidFill>
                <a:effectLst/>
                <a:latin typeface="JetBrains Mono"/>
              </a:rPr>
              <a:t>    </a:t>
            </a:r>
            <a:r>
              <a:rPr kumimoji="0" lang="fr-FR" altLang="fr-FR" b="0" i="0" u="none" strike="noStrike" cap="none" normalizeH="0" baseline="0" dirty="0">
                <a:ln>
                  <a:noFill/>
                </a:ln>
                <a:solidFill>
                  <a:srgbClr val="E5C07B"/>
                </a:solidFill>
                <a:effectLst/>
                <a:latin typeface="JetBrains Mono"/>
              </a:rPr>
              <a:t>List</a:t>
            </a:r>
            <a:r>
              <a:rPr kumimoji="0" lang="fr-FR" altLang="fr-FR" b="0" i="0" u="none" strike="noStrike" cap="none" normalizeH="0" baseline="0" dirty="0">
                <a:ln>
                  <a:noFill/>
                </a:ln>
                <a:effectLst/>
                <a:latin typeface="JetBrains Mono"/>
              </a:rPr>
              <a:t>&lt;</a:t>
            </a:r>
            <a:r>
              <a:rPr kumimoji="0" lang="fr-FR" altLang="fr-FR" b="0" i="0" u="none" strike="noStrike" cap="none" normalizeH="0" baseline="0" dirty="0">
                <a:ln>
                  <a:noFill/>
                </a:ln>
                <a:solidFill>
                  <a:srgbClr val="E5C07B"/>
                </a:solidFill>
                <a:effectLst/>
                <a:latin typeface="JetBrains Mono"/>
              </a:rPr>
              <a:t>MarcheDto</a:t>
            </a:r>
            <a:r>
              <a:rPr kumimoji="0" lang="fr-FR" altLang="fr-FR" b="0" i="0" u="none" strike="noStrike" cap="none" normalizeH="0" baseline="0" dirty="0">
                <a:ln>
                  <a:noFill/>
                </a:ln>
                <a:effectLst/>
                <a:latin typeface="JetBrains Mono"/>
              </a:rPr>
              <a:t>&gt;</a:t>
            </a:r>
            <a:r>
              <a:rPr kumimoji="0" lang="fr-FR" altLang="fr-FR" b="0" i="0" u="none" strike="noStrike" cap="none" normalizeH="0" baseline="0" dirty="0">
                <a:ln>
                  <a:noFill/>
                </a:ln>
                <a:solidFill>
                  <a:srgbClr val="ABB2BF"/>
                </a:solidFill>
                <a:effectLst/>
                <a:latin typeface="JetBrains Mono"/>
              </a:rPr>
              <a:t> </a:t>
            </a:r>
            <a:r>
              <a:rPr kumimoji="0" lang="fr-FR" altLang="fr-FR" b="0" i="0" u="none" strike="noStrike" cap="none" normalizeH="0" baseline="0" dirty="0">
                <a:ln>
                  <a:noFill/>
                </a:ln>
                <a:effectLst/>
                <a:latin typeface="JetBrains Mono"/>
              </a:rPr>
              <a:t>marcheDtoList</a:t>
            </a:r>
            <a:r>
              <a:rPr kumimoji="0" lang="fr-FR" altLang="fr-FR" b="0" i="0" u="none" strike="noStrike" cap="none" normalizeH="0" baseline="0" dirty="0">
                <a:ln>
                  <a:noFill/>
                </a:ln>
                <a:solidFill>
                  <a:srgbClr val="ABB2BF"/>
                </a:solidFill>
                <a:effectLst/>
                <a:latin typeface="JetBrains Mono"/>
              </a:rPr>
              <a:t> </a:t>
            </a:r>
            <a:r>
              <a:rPr kumimoji="0" lang="fr-FR" altLang="fr-FR" b="0" i="0" u="none" strike="noStrike" cap="none" normalizeH="0" baseline="0" dirty="0">
                <a:ln>
                  <a:noFill/>
                </a:ln>
                <a:effectLst/>
                <a:latin typeface="JetBrains Mono"/>
              </a:rPr>
              <a:t>=</a:t>
            </a:r>
            <a:r>
              <a:rPr kumimoji="0" lang="fr-FR" altLang="fr-FR" b="0" i="0" u="none" strike="noStrike" cap="none" normalizeH="0" baseline="0" dirty="0">
                <a:ln>
                  <a:noFill/>
                </a:ln>
                <a:solidFill>
                  <a:srgbClr val="ABB2BF"/>
                </a:solidFill>
                <a:effectLst/>
                <a:latin typeface="JetBrains Mono"/>
              </a:rPr>
              <a:t> </a:t>
            </a:r>
            <a:r>
              <a:rPr kumimoji="0" lang="fr-FR" altLang="fr-FR" b="0" i="0" u="none" strike="noStrike" cap="none" normalizeH="0" baseline="0" dirty="0">
                <a:ln>
                  <a:noFill/>
                </a:ln>
                <a:solidFill>
                  <a:srgbClr val="61AFEF"/>
                </a:solidFill>
                <a:effectLst/>
                <a:latin typeface="JetBrains Mono"/>
              </a:rPr>
              <a:t>getAllMarket</a:t>
            </a:r>
            <a:r>
              <a:rPr kumimoji="0" lang="fr-FR" altLang="fr-FR" b="0" i="0" u="none" strike="noStrike" cap="none" normalizeH="0" baseline="0" dirty="0">
                <a:ln>
                  <a:noFill/>
                </a:ln>
                <a:solidFill>
                  <a:srgbClr val="ABB2BF"/>
                </a:solidFill>
                <a:effectLst/>
                <a:latin typeface="JetBrains Mono"/>
              </a:rPr>
              <a:t>(</a:t>
            </a:r>
            <a:r>
              <a:rPr kumimoji="0" lang="fr-FR" altLang="fr-FR" b="0" i="0" u="none" strike="noStrike" cap="none" normalizeH="0" baseline="0" dirty="0">
                <a:ln>
                  <a:noFill/>
                </a:ln>
                <a:solidFill>
                  <a:srgbClr val="C678DD"/>
                </a:solidFill>
                <a:effectLst/>
                <a:latin typeface="JetBrains Mono"/>
              </a:rPr>
              <a:t>false</a:t>
            </a:r>
            <a:r>
              <a:rPr kumimoji="0" lang="fr-FR" altLang="fr-FR" b="0" i="0" u="none" strike="noStrike" cap="none" normalizeH="0" baseline="0" dirty="0">
                <a:ln>
                  <a:noFill/>
                </a:ln>
                <a:solidFill>
                  <a:srgbClr val="ABB2BF"/>
                </a:solidFill>
                <a:effectLst/>
                <a:latin typeface="JetBrains Mono"/>
              </a:rPr>
              <a:t>,</a:t>
            </a:r>
            <a:r>
              <a:rPr kumimoji="0" lang="fr-FR" altLang="fr-FR" b="0" i="0" u="none" strike="noStrike" cap="none" normalizeH="0" baseline="0" dirty="0">
                <a:ln>
                  <a:noFill/>
                </a:ln>
                <a:solidFill>
                  <a:srgbClr val="C678DD"/>
                </a:solidFill>
                <a:effectLst/>
                <a:latin typeface="JetBrains Mono"/>
              </a:rPr>
              <a:t>false</a:t>
            </a:r>
            <a:r>
              <a:rPr kumimoji="0" lang="fr-FR" altLang="fr-FR" b="0" i="0" u="none" strike="noStrike" cap="none" normalizeH="0" baseline="0" dirty="0">
                <a:ln>
                  <a:noFill/>
                </a:ln>
                <a:effectLst/>
                <a:latin typeface="JetBrains Mono"/>
              </a:rPr>
              <a:t>);</a:t>
            </a:r>
            <a:br>
              <a:rPr kumimoji="0" lang="fr-FR" altLang="fr-FR" b="0" i="0" u="none" strike="noStrike" cap="none" normalizeH="0" baseline="0" dirty="0">
                <a:ln>
                  <a:noFill/>
                </a:ln>
                <a:solidFill>
                  <a:srgbClr val="ABB2BF"/>
                </a:solidFill>
                <a:effectLst/>
                <a:latin typeface="JetBrains Mono"/>
              </a:rPr>
            </a:br>
            <a:r>
              <a:rPr kumimoji="0" lang="fr-FR" altLang="fr-FR" b="0" i="0" u="none" strike="noStrike" cap="none" normalizeH="0" baseline="0" dirty="0">
                <a:ln>
                  <a:noFill/>
                </a:ln>
                <a:solidFill>
                  <a:srgbClr val="ABB2BF"/>
                </a:solidFill>
                <a:effectLst/>
                <a:latin typeface="JetBrains Mono"/>
              </a:rPr>
              <a:t>    </a:t>
            </a:r>
            <a:r>
              <a:rPr kumimoji="0" lang="fr-FR" altLang="fr-FR" b="0" i="0" u="none" strike="noStrike" cap="none" normalizeH="0" baseline="0" dirty="0">
                <a:ln>
                  <a:noFill/>
                </a:ln>
                <a:solidFill>
                  <a:srgbClr val="C678DD"/>
                </a:solidFill>
                <a:effectLst/>
                <a:latin typeface="JetBrains Mono"/>
              </a:rPr>
              <a:t>boolean </a:t>
            </a:r>
            <a:r>
              <a:rPr kumimoji="0" lang="fr-FR" altLang="fr-FR" b="0" i="0" u="none" strike="noStrike" cap="none" normalizeH="0" baseline="0" dirty="0">
                <a:ln>
                  <a:noFill/>
                </a:ln>
                <a:effectLst/>
                <a:latin typeface="JetBrains Mono"/>
              </a:rPr>
              <a:t>nameExist = marcheDtoList</a:t>
            </a:r>
            <a:r>
              <a:rPr kumimoji="0" lang="fr-FR" altLang="fr-FR" b="0" i="0" u="none" strike="noStrike" cap="none" normalizeH="0" baseline="0" dirty="0">
                <a:ln>
                  <a:noFill/>
                </a:ln>
                <a:solidFill>
                  <a:srgbClr val="ABB2BF"/>
                </a:solidFill>
                <a:effectLst/>
                <a:latin typeface="JetBrains Mono"/>
              </a:rPr>
              <a:t>.</a:t>
            </a:r>
            <a:r>
              <a:rPr kumimoji="0" lang="fr-FR" altLang="fr-FR" b="0" i="0" u="none" strike="noStrike" cap="none" normalizeH="0" baseline="0" dirty="0">
                <a:ln>
                  <a:noFill/>
                </a:ln>
                <a:solidFill>
                  <a:srgbClr val="61AFEF"/>
                </a:solidFill>
                <a:effectLst/>
                <a:latin typeface="JetBrains Mono"/>
              </a:rPr>
              <a:t>stream</a:t>
            </a:r>
            <a:r>
              <a:rPr kumimoji="0" lang="fr-FR" altLang="fr-FR" b="0" i="0" u="none" strike="noStrike" cap="none" normalizeH="0" baseline="0" dirty="0">
                <a:ln>
                  <a:noFill/>
                </a:ln>
                <a:effectLst/>
                <a:latin typeface="JetBrains Mono"/>
              </a:rPr>
              <a:t>()</a:t>
            </a:r>
            <a:br>
              <a:rPr kumimoji="0" lang="fr-FR" altLang="fr-FR" b="0" i="0" u="none" strike="noStrike" cap="none" normalizeH="0" baseline="0" dirty="0">
                <a:ln>
                  <a:noFill/>
                </a:ln>
                <a:solidFill>
                  <a:srgbClr val="ABB2BF"/>
                </a:solidFill>
                <a:effectLst/>
                <a:latin typeface="JetBrains Mono"/>
              </a:rPr>
            </a:br>
            <a:r>
              <a:rPr kumimoji="0" lang="fr-FR" altLang="fr-FR" b="0" i="0" u="none" strike="noStrike" cap="none" normalizeH="0" baseline="0" dirty="0">
                <a:ln>
                  <a:noFill/>
                </a:ln>
                <a:solidFill>
                  <a:srgbClr val="ABB2BF"/>
                </a:solidFill>
                <a:effectLst/>
                <a:latin typeface="JetBrains Mono"/>
              </a:rPr>
              <a:t>            .</a:t>
            </a:r>
            <a:r>
              <a:rPr kumimoji="0" lang="fr-FR" altLang="fr-FR" b="0" i="0" u="none" strike="noStrike" cap="none" normalizeH="0" baseline="0" dirty="0">
                <a:ln>
                  <a:noFill/>
                </a:ln>
                <a:solidFill>
                  <a:srgbClr val="61AFEF"/>
                </a:solidFill>
                <a:effectLst/>
                <a:latin typeface="JetBrains Mono"/>
              </a:rPr>
              <a:t>anyMatch</a:t>
            </a:r>
            <a:r>
              <a:rPr kumimoji="0" lang="fr-FR" altLang="fr-FR" b="0" i="0" u="none" strike="noStrike" cap="none" normalizeH="0" baseline="0" dirty="0">
                <a:ln>
                  <a:noFill/>
                </a:ln>
                <a:solidFill>
                  <a:srgbClr val="ABB2BF"/>
                </a:solidFill>
                <a:effectLst/>
                <a:latin typeface="JetBrains Mono"/>
              </a:rPr>
              <a:t>(</a:t>
            </a:r>
            <a:r>
              <a:rPr kumimoji="0" lang="fr-FR" altLang="fr-FR" b="0" i="0" u="none" strike="noStrike" cap="none" normalizeH="0" baseline="0" dirty="0">
                <a:ln>
                  <a:noFill/>
                </a:ln>
                <a:solidFill>
                  <a:srgbClr val="D19A66"/>
                </a:solidFill>
                <a:effectLst/>
                <a:latin typeface="JetBrains Mono"/>
              </a:rPr>
              <a:t>marcheDto1 </a:t>
            </a:r>
            <a:r>
              <a:rPr kumimoji="0" lang="fr-FR" altLang="fr-FR" b="0" i="0" u="none" strike="noStrike" cap="none" normalizeH="0" baseline="0" dirty="0">
                <a:ln>
                  <a:noFill/>
                </a:ln>
                <a:effectLst/>
                <a:latin typeface="JetBrains Mono"/>
              </a:rPr>
              <a:t>-&gt;</a:t>
            </a:r>
            <a:r>
              <a:rPr kumimoji="0" lang="fr-FR" altLang="fr-FR" b="0" i="0" u="none" strike="noStrike" cap="none" normalizeH="0" baseline="0" dirty="0">
                <a:ln>
                  <a:noFill/>
                </a:ln>
                <a:solidFill>
                  <a:srgbClr val="ABB2BF"/>
                </a:solidFill>
                <a:effectLst/>
                <a:latin typeface="JetBrains Mono"/>
              </a:rPr>
              <a:t> </a:t>
            </a:r>
            <a:r>
              <a:rPr kumimoji="0" lang="fr-FR" altLang="fr-FR" b="0" i="0" u="none" strike="noStrike" cap="none" normalizeH="0" baseline="0" dirty="0">
                <a:ln>
                  <a:noFill/>
                </a:ln>
                <a:solidFill>
                  <a:srgbClr val="D19A66"/>
                </a:solidFill>
                <a:effectLst/>
                <a:latin typeface="JetBrains Mono"/>
              </a:rPr>
              <a:t>marcheDto1</a:t>
            </a:r>
            <a:r>
              <a:rPr kumimoji="0" lang="fr-FR" altLang="fr-FR" b="0" i="0" u="none" strike="noStrike" cap="none" normalizeH="0" baseline="0" dirty="0">
                <a:ln>
                  <a:noFill/>
                </a:ln>
                <a:solidFill>
                  <a:srgbClr val="ABB2BF"/>
                </a:solidFill>
                <a:effectLst/>
                <a:latin typeface="JetBrains Mono"/>
              </a:rPr>
              <a:t>.</a:t>
            </a:r>
            <a:r>
              <a:rPr kumimoji="0" lang="fr-FR" altLang="fr-FR" b="0" i="0" u="none" strike="noStrike" cap="none" normalizeH="0" baseline="0" dirty="0">
                <a:ln>
                  <a:noFill/>
                </a:ln>
                <a:solidFill>
                  <a:srgbClr val="61AFEF"/>
                </a:solidFill>
                <a:effectLst/>
                <a:latin typeface="JetBrains Mono"/>
              </a:rPr>
              <a:t>getNom</a:t>
            </a:r>
            <a:r>
              <a:rPr kumimoji="0" lang="fr-FR" altLang="fr-FR" b="0" i="0" u="none" strike="noStrike" cap="none" normalizeH="0" baseline="0" dirty="0">
                <a:ln>
                  <a:noFill/>
                </a:ln>
                <a:effectLst/>
                <a:latin typeface="JetBrains Mono"/>
              </a:rPr>
              <a:t>().</a:t>
            </a:r>
            <a:r>
              <a:rPr kumimoji="0" lang="fr-FR" altLang="fr-FR" b="0" i="0" u="none" strike="noStrike" cap="none" normalizeH="0" baseline="0" dirty="0">
                <a:ln>
                  <a:noFill/>
                </a:ln>
                <a:solidFill>
                  <a:srgbClr val="61AFEF"/>
                </a:solidFill>
                <a:effectLst/>
                <a:latin typeface="JetBrains Mono"/>
              </a:rPr>
              <a:t>equals</a:t>
            </a:r>
            <a:r>
              <a:rPr kumimoji="0" lang="fr-FR" altLang="fr-FR" b="0" i="0" u="none" strike="noStrike" cap="none" normalizeH="0" baseline="0" dirty="0">
                <a:ln>
                  <a:noFill/>
                </a:ln>
                <a:solidFill>
                  <a:srgbClr val="ABB2BF"/>
                </a:solidFill>
                <a:effectLst/>
                <a:latin typeface="JetBrains Mono"/>
              </a:rPr>
              <a:t>(</a:t>
            </a:r>
            <a:r>
              <a:rPr kumimoji="0" lang="fr-FR" altLang="fr-FR" b="0" i="0" u="none" strike="noStrike" cap="none" normalizeH="0" baseline="0" dirty="0">
                <a:ln>
                  <a:noFill/>
                </a:ln>
                <a:solidFill>
                  <a:srgbClr val="D19A66"/>
                </a:solidFill>
                <a:effectLst/>
                <a:latin typeface="JetBrains Mono"/>
              </a:rPr>
              <a:t>marcheDto</a:t>
            </a:r>
            <a:r>
              <a:rPr kumimoji="0" lang="fr-FR" altLang="fr-FR" b="0" i="0" u="none" strike="noStrike" cap="none" normalizeH="0" baseline="0" dirty="0">
                <a:ln>
                  <a:noFill/>
                </a:ln>
                <a:solidFill>
                  <a:srgbClr val="ABB2BF"/>
                </a:solidFill>
                <a:effectLst/>
                <a:latin typeface="JetBrains Mono"/>
              </a:rPr>
              <a:t>.</a:t>
            </a:r>
            <a:r>
              <a:rPr kumimoji="0" lang="fr-FR" altLang="fr-FR" b="0" i="0" u="none" strike="noStrike" cap="none" normalizeH="0" baseline="0" dirty="0">
                <a:ln>
                  <a:noFill/>
                </a:ln>
                <a:solidFill>
                  <a:srgbClr val="61AFEF"/>
                </a:solidFill>
                <a:effectLst/>
                <a:latin typeface="JetBrains Mono"/>
              </a:rPr>
              <a:t>getNom</a:t>
            </a:r>
            <a:r>
              <a:rPr kumimoji="0" lang="fr-FR" altLang="fr-FR" b="0" i="0" u="none" strike="noStrike" cap="none" normalizeH="0" baseline="0" dirty="0">
                <a:ln>
                  <a:noFill/>
                </a:ln>
                <a:effectLst/>
                <a:latin typeface="JetBrains Mono"/>
              </a:rPr>
              <a:t>()));</a:t>
            </a:r>
            <a:br>
              <a:rPr kumimoji="0" lang="fr-FR" altLang="fr-FR" b="0" i="0" u="none" strike="noStrike" cap="none" normalizeH="0" baseline="0" dirty="0">
                <a:ln>
                  <a:noFill/>
                </a:ln>
                <a:solidFill>
                  <a:srgbClr val="ABB2BF"/>
                </a:solidFill>
                <a:effectLst/>
                <a:latin typeface="JetBrains Mono"/>
              </a:rPr>
            </a:br>
            <a:r>
              <a:rPr kumimoji="0" lang="fr-FR" altLang="fr-FR" b="0" i="0" u="none" strike="noStrike" cap="none" normalizeH="0" baseline="0" dirty="0">
                <a:ln>
                  <a:noFill/>
                </a:ln>
                <a:solidFill>
                  <a:srgbClr val="ABB2BF"/>
                </a:solidFill>
                <a:effectLst/>
                <a:latin typeface="JetBrains Mono"/>
              </a:rPr>
              <a:t>    </a:t>
            </a:r>
            <a:r>
              <a:rPr kumimoji="0" lang="fr-FR" altLang="fr-FR" b="0" i="0" u="none" strike="noStrike" cap="none" normalizeH="0" baseline="0" dirty="0">
                <a:ln>
                  <a:noFill/>
                </a:ln>
                <a:solidFill>
                  <a:srgbClr val="C678DD"/>
                </a:solidFill>
                <a:effectLst/>
                <a:latin typeface="JetBrains Mono"/>
              </a:rPr>
              <a:t>if </a:t>
            </a:r>
            <a:r>
              <a:rPr kumimoji="0" lang="fr-FR" altLang="fr-FR" b="0" i="0" u="none" strike="noStrike" cap="none" normalizeH="0" baseline="0" dirty="0">
                <a:ln>
                  <a:noFill/>
                </a:ln>
                <a:effectLst/>
                <a:latin typeface="JetBrains Mono"/>
              </a:rPr>
              <a:t>(nameExist) {</a:t>
            </a:r>
            <a:br>
              <a:rPr kumimoji="0" lang="fr-FR" altLang="fr-FR" b="0" i="0" u="none" strike="noStrike" cap="none" normalizeH="0" baseline="0" dirty="0">
                <a:ln>
                  <a:noFill/>
                </a:ln>
                <a:effectLst/>
                <a:latin typeface="JetBrains Mono"/>
              </a:rPr>
            </a:br>
            <a:r>
              <a:rPr kumimoji="0" lang="fr-FR" altLang="fr-FR" b="0" i="0" u="none" strike="noStrike" cap="none" normalizeH="0" baseline="0" dirty="0">
                <a:ln>
                  <a:noFill/>
                </a:ln>
                <a:solidFill>
                  <a:srgbClr val="ABB2BF"/>
                </a:solidFill>
                <a:effectLst/>
                <a:latin typeface="JetBrains Mono"/>
              </a:rPr>
              <a:t>        </a:t>
            </a:r>
            <a:r>
              <a:rPr kumimoji="0" lang="fr-FR" altLang="fr-FR" b="0" i="0" u="none" strike="noStrike" cap="none" normalizeH="0" baseline="0" dirty="0">
                <a:ln>
                  <a:noFill/>
                </a:ln>
                <a:solidFill>
                  <a:srgbClr val="C678DD"/>
                </a:solidFill>
                <a:effectLst/>
                <a:latin typeface="JetBrains Mono"/>
              </a:rPr>
              <a:t>throw new </a:t>
            </a:r>
            <a:r>
              <a:rPr kumimoji="0" lang="fr-FR" altLang="fr-FR" b="0" i="0" u="none" strike="noStrike" cap="none" normalizeH="0" baseline="0" dirty="0">
                <a:ln>
                  <a:noFill/>
                </a:ln>
                <a:solidFill>
                  <a:srgbClr val="E5C07B"/>
                </a:solidFill>
                <a:effectLst/>
                <a:latin typeface="JetBrains Mono"/>
              </a:rPr>
              <a:t>BadRequestException</a:t>
            </a:r>
            <a:r>
              <a:rPr kumimoji="0" lang="fr-FR" altLang="fr-FR" b="0" i="0" u="none" strike="noStrike" cap="none" normalizeH="0" baseline="0" dirty="0">
                <a:ln>
                  <a:noFill/>
                </a:ln>
                <a:effectLst/>
                <a:latin typeface="JetBrains Mono"/>
              </a:rPr>
              <a:t>();</a:t>
            </a:r>
            <a:br>
              <a:rPr kumimoji="0" lang="fr-FR" altLang="fr-FR" b="0" i="0" u="none" strike="noStrike" cap="none" normalizeH="0" baseline="0" dirty="0">
                <a:ln>
                  <a:noFill/>
                </a:ln>
                <a:solidFill>
                  <a:srgbClr val="ABB2BF"/>
                </a:solidFill>
                <a:effectLst/>
                <a:latin typeface="JetBrains Mono"/>
              </a:rPr>
            </a:br>
            <a:r>
              <a:rPr kumimoji="0" lang="fr-FR" altLang="fr-FR" b="0" i="0" u="none" strike="noStrike" cap="none" normalizeH="0" baseline="0" dirty="0">
                <a:ln>
                  <a:noFill/>
                </a:ln>
                <a:effectLst/>
                <a:latin typeface="JetBrains Mono"/>
              </a:rPr>
              <a:t>    }</a:t>
            </a:r>
            <a:br>
              <a:rPr kumimoji="0" lang="fr-FR" altLang="fr-FR" b="0" i="0" u="none" strike="noStrike" cap="none" normalizeH="0" baseline="0" dirty="0">
                <a:ln>
                  <a:noFill/>
                </a:ln>
                <a:solidFill>
                  <a:srgbClr val="ABB2BF"/>
                </a:solidFill>
                <a:effectLst/>
                <a:latin typeface="JetBrains Mono"/>
              </a:rPr>
            </a:br>
            <a:r>
              <a:rPr kumimoji="0" lang="fr-FR" altLang="fr-FR" b="0" i="0" u="none" strike="noStrike" cap="none" normalizeH="0" baseline="0" dirty="0">
                <a:ln>
                  <a:noFill/>
                </a:ln>
                <a:solidFill>
                  <a:srgbClr val="ABB2BF"/>
                </a:solidFill>
                <a:effectLst/>
                <a:latin typeface="JetBrains Mono"/>
              </a:rPr>
              <a:t>    </a:t>
            </a:r>
            <a:r>
              <a:rPr kumimoji="0" lang="fr-FR" altLang="fr-FR" b="0" i="0" u="none" strike="noStrike" cap="none" normalizeH="0" baseline="0" dirty="0">
                <a:ln>
                  <a:noFill/>
                </a:ln>
                <a:solidFill>
                  <a:srgbClr val="C678DD"/>
                </a:solidFill>
                <a:effectLst/>
                <a:latin typeface="JetBrains Mono"/>
              </a:rPr>
              <a:t>return new </a:t>
            </a:r>
            <a:r>
              <a:rPr kumimoji="0" lang="fr-FR" altLang="fr-FR" b="0" i="0" u="none" strike="noStrike" cap="none" normalizeH="0" baseline="0" dirty="0">
                <a:ln>
                  <a:noFill/>
                </a:ln>
                <a:solidFill>
                  <a:srgbClr val="E5C07B"/>
                </a:solidFill>
                <a:effectLst/>
                <a:latin typeface="JetBrains Mono"/>
              </a:rPr>
              <a:t>MarcheDto</a:t>
            </a:r>
            <a:r>
              <a:rPr kumimoji="0" lang="fr-FR" altLang="fr-FR" b="0" i="0" u="none" strike="noStrike" cap="none" normalizeH="0" baseline="0" dirty="0">
                <a:ln>
                  <a:noFill/>
                </a:ln>
                <a:effectLst/>
                <a:latin typeface="JetBrains Mono"/>
              </a:rPr>
              <a:t>(</a:t>
            </a:r>
            <a:r>
              <a:rPr kumimoji="0" lang="fr-FR" altLang="fr-FR" b="0" i="0" u="none" strike="noStrike" cap="none" normalizeH="0" baseline="0" dirty="0">
                <a:ln>
                  <a:noFill/>
                </a:ln>
                <a:solidFill>
                  <a:srgbClr val="E06C75"/>
                </a:solidFill>
                <a:effectLst/>
                <a:latin typeface="JetBrains Mono"/>
              </a:rPr>
              <a:t>marcheRepository</a:t>
            </a:r>
            <a:r>
              <a:rPr kumimoji="0" lang="fr-FR" altLang="fr-FR" b="0" i="0" u="none" strike="noStrike" cap="none" normalizeH="0" baseline="0" dirty="0">
                <a:ln>
                  <a:noFill/>
                </a:ln>
                <a:solidFill>
                  <a:srgbClr val="ABB2BF"/>
                </a:solidFill>
                <a:effectLst/>
                <a:latin typeface="JetBrains Mono"/>
              </a:rPr>
              <a:t>.</a:t>
            </a:r>
            <a:r>
              <a:rPr kumimoji="0" lang="fr-FR" altLang="fr-FR" b="0" i="0" u="none" strike="noStrike" cap="none" normalizeH="0" baseline="0" dirty="0">
                <a:ln>
                  <a:noFill/>
                </a:ln>
                <a:solidFill>
                  <a:srgbClr val="61AFEF"/>
                </a:solidFill>
                <a:effectLst/>
                <a:latin typeface="JetBrains Mono"/>
              </a:rPr>
              <a:t>save</a:t>
            </a:r>
            <a:r>
              <a:rPr kumimoji="0" lang="fr-FR" altLang="fr-FR" b="0" i="0" u="none" strike="noStrike" cap="none" normalizeH="0" baseline="0" dirty="0">
                <a:ln>
                  <a:noFill/>
                </a:ln>
                <a:effectLst/>
                <a:latin typeface="JetBrains Mono"/>
              </a:rPr>
              <a:t>(</a:t>
            </a:r>
            <a:r>
              <a:rPr kumimoji="0" lang="fr-FR" altLang="fr-FR" b="0" i="0" u="none" strike="noStrike" cap="none" normalizeH="0" baseline="0" dirty="0">
                <a:ln>
                  <a:noFill/>
                </a:ln>
                <a:solidFill>
                  <a:srgbClr val="D19A66"/>
                </a:solidFill>
                <a:effectLst/>
                <a:latin typeface="JetBrains Mono"/>
              </a:rPr>
              <a:t>marcheDto</a:t>
            </a:r>
            <a:r>
              <a:rPr kumimoji="0" lang="fr-FR" altLang="fr-FR" b="0" i="0" u="none" strike="noStrike" cap="none" normalizeH="0" baseline="0" dirty="0">
                <a:ln>
                  <a:noFill/>
                </a:ln>
                <a:solidFill>
                  <a:srgbClr val="ABB2BF"/>
                </a:solidFill>
                <a:effectLst/>
                <a:latin typeface="JetBrains Mono"/>
              </a:rPr>
              <a:t>.</a:t>
            </a:r>
            <a:r>
              <a:rPr kumimoji="0" lang="fr-FR" altLang="fr-FR" b="0" i="0" u="none" strike="noStrike" cap="none" normalizeH="0" baseline="0" dirty="0">
                <a:ln>
                  <a:noFill/>
                </a:ln>
                <a:solidFill>
                  <a:srgbClr val="61AFEF"/>
                </a:solidFill>
                <a:effectLst/>
                <a:latin typeface="JetBrains Mono"/>
              </a:rPr>
              <a:t>market</a:t>
            </a:r>
            <a:r>
              <a:rPr kumimoji="0" lang="fr-FR" altLang="fr-FR" b="0" i="0" u="none" strike="noStrike" cap="none" normalizeH="0" baseline="0" dirty="0">
                <a:ln>
                  <a:noFill/>
                </a:ln>
                <a:effectLst/>
                <a:latin typeface="JetBrains Mono"/>
              </a:rPr>
              <a:t>()));</a:t>
            </a:r>
            <a:br>
              <a:rPr kumimoji="0" lang="fr-FR" altLang="fr-FR" b="0" i="0" u="none" strike="noStrike" cap="none" normalizeH="0" baseline="0" dirty="0">
                <a:ln>
                  <a:noFill/>
                </a:ln>
                <a:solidFill>
                  <a:srgbClr val="ABB2BF"/>
                </a:solidFill>
                <a:effectLst/>
                <a:latin typeface="JetBrains Mono"/>
              </a:rPr>
            </a:br>
            <a:r>
              <a:rPr kumimoji="0" lang="fr-FR" altLang="fr-FR" b="0" i="0" u="none" strike="noStrike" cap="none" normalizeH="0" baseline="0" dirty="0">
                <a:ln>
                  <a:noFill/>
                </a:ln>
                <a:effectLst/>
                <a:latin typeface="JetBrains Mono"/>
              </a:rPr>
              <a:t>}</a:t>
            </a:r>
            <a:endParaRPr kumimoji="0" lang="fr-FR" altLang="fr-FR" sz="4000" b="0" i="0" u="none" strike="noStrike" cap="none" normalizeH="0" baseline="0" dirty="0">
              <a:ln>
                <a:noFill/>
              </a:ln>
              <a:effectLst/>
              <a:latin typeface="Arial" panose="020B0604020202020204" pitchFamily="34" charset="0"/>
            </a:endParaRPr>
          </a:p>
        </p:txBody>
      </p:sp>
      <p:sp>
        <p:nvSpPr>
          <p:cNvPr id="6" name="Rectangle 3">
            <a:extLst>
              <a:ext uri="{FF2B5EF4-FFF2-40B4-BE49-F238E27FC236}">
                <a16:creationId xmlns:a16="http://schemas.microsoft.com/office/drawing/2014/main" id="{073C0263-16BF-43BC-9AFB-447A563A6C76}"/>
              </a:ext>
            </a:extLst>
          </p:cNvPr>
          <p:cNvSpPr>
            <a:spLocks noChangeArrowheads="1"/>
          </p:cNvSpPr>
          <p:nvPr/>
        </p:nvSpPr>
        <p:spPr bwMode="auto">
          <a:xfrm>
            <a:off x="729916" y="4449182"/>
            <a:ext cx="10202779" cy="1015663"/>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E5C07B"/>
                </a:solidFill>
                <a:effectLst/>
                <a:latin typeface="JetBrains Mono"/>
              </a:rPr>
              <a:t>@ResponseStatus</a:t>
            </a:r>
            <a:r>
              <a:rPr kumimoji="0" lang="fr-FR" altLang="fr-FR" sz="2000" b="0" i="0" u="none" strike="noStrike" cap="none" normalizeH="0" baseline="0" dirty="0">
                <a:ln>
                  <a:noFill/>
                </a:ln>
                <a:effectLst/>
                <a:latin typeface="JetBrains Mono"/>
              </a:rPr>
              <a:t>(</a:t>
            </a:r>
            <a:r>
              <a:rPr kumimoji="0" lang="fr-FR" altLang="fr-FR" sz="2000" b="0" i="0" u="none" strike="noStrike" cap="none" normalizeH="0" baseline="0" dirty="0">
                <a:ln>
                  <a:noFill/>
                </a:ln>
                <a:solidFill>
                  <a:srgbClr val="D19A66"/>
                </a:solidFill>
                <a:effectLst/>
                <a:latin typeface="JetBrains Mono"/>
              </a:rPr>
              <a:t>value </a:t>
            </a:r>
            <a:r>
              <a:rPr kumimoji="0" lang="fr-FR" altLang="fr-FR" sz="2000" b="0" i="0" u="none" strike="noStrike" cap="none" normalizeH="0" baseline="0" dirty="0">
                <a:ln>
                  <a:noFill/>
                </a:ln>
                <a:effectLst/>
                <a:latin typeface="JetBrains Mono"/>
              </a:rPr>
              <a:t>= </a:t>
            </a:r>
            <a:r>
              <a:rPr kumimoji="0" lang="fr-FR" altLang="fr-FR" sz="2000" b="0" i="0" u="none" strike="noStrike" cap="none" normalizeH="0" baseline="0" dirty="0">
                <a:ln>
                  <a:noFill/>
                </a:ln>
                <a:solidFill>
                  <a:srgbClr val="E5C07B"/>
                </a:solidFill>
                <a:effectLst/>
                <a:latin typeface="JetBrains Mono"/>
              </a:rPr>
              <a:t>HttpStatus</a:t>
            </a:r>
            <a:r>
              <a:rPr kumimoji="0" lang="fr-FR" altLang="fr-FR" sz="2000" b="0" i="0" u="none" strike="noStrike" cap="none" normalizeH="0" baseline="0" dirty="0">
                <a:ln>
                  <a:noFill/>
                </a:ln>
                <a:solidFill>
                  <a:srgbClr val="ABB2BF"/>
                </a:solidFill>
                <a:effectLst/>
                <a:latin typeface="JetBrains Mono"/>
              </a:rPr>
              <a:t>.</a:t>
            </a:r>
            <a:r>
              <a:rPr kumimoji="0" lang="fr-FR" altLang="fr-FR" sz="2000" b="0" i="0" u="none" strike="noStrike" cap="none" normalizeH="0" baseline="0" dirty="0">
                <a:ln>
                  <a:noFill/>
                </a:ln>
                <a:solidFill>
                  <a:srgbClr val="D19A66"/>
                </a:solidFill>
                <a:effectLst/>
                <a:latin typeface="JetBrains Mono"/>
              </a:rPr>
              <a:t>BAD_REQUEST</a:t>
            </a:r>
            <a:r>
              <a:rPr kumimoji="0" lang="fr-FR" altLang="fr-FR" sz="2000" b="0" i="0" u="none" strike="noStrike" cap="none" normalizeH="0" baseline="0" dirty="0">
                <a:ln>
                  <a:noFill/>
                </a:ln>
                <a:solidFill>
                  <a:srgbClr val="ABB2BF"/>
                </a:solidFill>
                <a:effectLst/>
                <a:latin typeface="JetBrains Mono"/>
              </a:rPr>
              <a:t>, </a:t>
            </a:r>
            <a:r>
              <a:rPr kumimoji="0" lang="fr-FR" altLang="fr-FR" sz="2000" b="0" i="0" u="none" strike="noStrike" cap="none" normalizeH="0" baseline="0" dirty="0">
                <a:ln>
                  <a:noFill/>
                </a:ln>
                <a:solidFill>
                  <a:srgbClr val="D19A66"/>
                </a:solidFill>
                <a:effectLst/>
                <a:latin typeface="JetBrains Mono"/>
              </a:rPr>
              <a:t>reason </a:t>
            </a:r>
            <a:r>
              <a:rPr kumimoji="0" lang="fr-FR" altLang="fr-FR" sz="2000" b="0" i="0" u="none" strike="noStrike" cap="none" normalizeH="0" baseline="0" dirty="0">
                <a:ln>
                  <a:noFill/>
                </a:ln>
                <a:effectLst/>
                <a:latin typeface="JetBrains Mono"/>
              </a:rPr>
              <a:t>= </a:t>
            </a:r>
            <a:r>
              <a:rPr kumimoji="0" lang="fr-FR" altLang="fr-FR" sz="2000" b="0" i="0" u="none" strike="noStrike" cap="none" normalizeH="0" baseline="0" dirty="0">
                <a:ln>
                  <a:noFill/>
                </a:ln>
                <a:solidFill>
                  <a:srgbClr val="98C379"/>
                </a:solidFill>
                <a:effectLst/>
                <a:latin typeface="JetBrains Mono"/>
              </a:rPr>
              <a:t>"Le nom du marché existe déjà"</a:t>
            </a:r>
            <a:r>
              <a:rPr kumimoji="0" lang="fr-FR" altLang="fr-FR" sz="2000" b="0" i="0" u="none" strike="noStrike" cap="none" normalizeH="0" baseline="0" dirty="0">
                <a:ln>
                  <a:noFill/>
                </a:ln>
                <a:effectLst/>
                <a:latin typeface="JetBrains Mono"/>
              </a:rPr>
              <a:t>)</a:t>
            </a:r>
            <a:br>
              <a:rPr kumimoji="0" lang="fr-FR" altLang="fr-FR" sz="2000" b="0" i="0" u="none" strike="noStrike" cap="none" normalizeH="0" baseline="0" dirty="0">
                <a:ln>
                  <a:noFill/>
                </a:ln>
                <a:solidFill>
                  <a:srgbClr val="ABB2BF"/>
                </a:solidFill>
                <a:effectLst/>
                <a:latin typeface="JetBrains Mono"/>
              </a:rPr>
            </a:br>
            <a:r>
              <a:rPr kumimoji="0" lang="fr-FR" altLang="fr-FR" sz="2000" b="0" i="0" u="none" strike="noStrike" cap="none" normalizeH="0" baseline="0" dirty="0">
                <a:ln>
                  <a:noFill/>
                </a:ln>
                <a:solidFill>
                  <a:srgbClr val="C678DD"/>
                </a:solidFill>
                <a:effectLst/>
                <a:latin typeface="JetBrains Mono"/>
              </a:rPr>
              <a:t>public class </a:t>
            </a:r>
            <a:r>
              <a:rPr kumimoji="0" lang="fr-FR" altLang="fr-FR" sz="2000" b="0" i="0" u="none" strike="noStrike" cap="none" normalizeH="0" baseline="0" dirty="0">
                <a:ln>
                  <a:noFill/>
                </a:ln>
                <a:solidFill>
                  <a:srgbClr val="E5C07B"/>
                </a:solidFill>
                <a:effectLst/>
                <a:latin typeface="JetBrains Mono"/>
              </a:rPr>
              <a:t>BadRequestException </a:t>
            </a:r>
            <a:r>
              <a:rPr kumimoji="0" lang="fr-FR" altLang="fr-FR" sz="2000" b="0" i="0" u="none" strike="noStrike" cap="none" normalizeH="0" baseline="0" dirty="0">
                <a:ln>
                  <a:noFill/>
                </a:ln>
                <a:solidFill>
                  <a:srgbClr val="C678DD"/>
                </a:solidFill>
                <a:effectLst/>
                <a:latin typeface="JetBrains Mono"/>
              </a:rPr>
              <a:t>extends </a:t>
            </a:r>
            <a:r>
              <a:rPr kumimoji="0" lang="fr-FR" altLang="fr-FR" sz="2000" b="0" i="0" u="none" strike="noStrike" cap="none" normalizeH="0" baseline="0" dirty="0">
                <a:ln>
                  <a:noFill/>
                </a:ln>
                <a:solidFill>
                  <a:srgbClr val="E5C07B"/>
                </a:solidFill>
                <a:effectLst/>
                <a:latin typeface="JetBrains Mono"/>
              </a:rPr>
              <a:t>RuntimeException</a:t>
            </a:r>
            <a:r>
              <a:rPr kumimoji="0" lang="fr-FR" altLang="fr-FR" sz="2000" b="0" i="0" u="none" strike="noStrike" cap="none" normalizeH="0" baseline="0" dirty="0">
                <a:ln>
                  <a:noFill/>
                </a:ln>
                <a:effectLst/>
                <a:latin typeface="JetBrains Mono"/>
              </a:rPr>
              <a:t>{</a:t>
            </a:r>
            <a:br>
              <a:rPr kumimoji="0" lang="fr-FR" altLang="fr-FR" sz="2000" b="0" i="0" u="none" strike="noStrike" cap="none" normalizeH="0" baseline="0" dirty="0">
                <a:ln>
                  <a:noFill/>
                </a:ln>
                <a:solidFill>
                  <a:srgbClr val="ABB2BF"/>
                </a:solidFill>
                <a:effectLst/>
                <a:latin typeface="JetBrains Mono"/>
              </a:rPr>
            </a:br>
            <a:r>
              <a:rPr kumimoji="0" lang="fr-FR" altLang="fr-FR" sz="2000" b="0" i="0" u="none" strike="noStrike" cap="none" normalizeH="0" baseline="0" dirty="0">
                <a:ln>
                  <a:noFill/>
                </a:ln>
                <a:effectLst/>
                <a:latin typeface="JetBrains Mono"/>
              </a:rPr>
              <a:t>}</a:t>
            </a:r>
            <a:endParaRPr kumimoji="0" lang="fr-FR" altLang="fr-FR" sz="44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16311597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4D9E47F-41E0-4FE3-891C-B53FBC82D7F3}"/>
              </a:ext>
            </a:extLst>
          </p:cNvPr>
          <p:cNvSpPr>
            <a:spLocks noGrp="1"/>
          </p:cNvSpPr>
          <p:nvPr>
            <p:ph type="title"/>
          </p:nvPr>
        </p:nvSpPr>
        <p:spPr>
          <a:xfrm>
            <a:off x="932330" y="893729"/>
            <a:ext cx="4534616" cy="910492"/>
          </a:xfrm>
        </p:spPr>
        <p:txBody>
          <a:bodyPr rtlCol="0"/>
          <a:lstStyle/>
          <a:p>
            <a:pPr rtl="0"/>
            <a:r>
              <a:rPr lang="fr-FR" dirty="0"/>
              <a:t>Merci</a:t>
            </a:r>
          </a:p>
        </p:txBody>
      </p:sp>
      <p:graphicFrame>
        <p:nvGraphicFramePr>
          <p:cNvPr id="8" name="Espace réservé du contenu 2" descr="Espace réservé au SmartArt : liste de contacts">
            <a:extLst>
              <a:ext uri="{FF2B5EF4-FFF2-40B4-BE49-F238E27FC236}">
                <a16:creationId xmlns:a16="http://schemas.microsoft.com/office/drawing/2014/main" id="{95EB8840-1974-5C4F-A503-A801266AD924}"/>
              </a:ext>
            </a:extLst>
          </p:cNvPr>
          <p:cNvGraphicFramePr>
            <a:graphicFrameLocks noGrp="1"/>
          </p:cNvGraphicFramePr>
          <p:nvPr>
            <p:ph idx="1"/>
            <p:extLst>
              <p:ext uri="{D42A27DB-BD31-4B8C-83A1-F6EECF244321}">
                <p14:modId xmlns:p14="http://schemas.microsoft.com/office/powerpoint/2010/main" val="2935298092"/>
              </p:ext>
            </p:extLst>
          </p:nvPr>
        </p:nvGraphicFramePr>
        <p:xfrm>
          <a:off x="931459" y="2030413"/>
          <a:ext cx="4535487" cy="3933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Espace réservé pour une image  5">
            <a:extLst>
              <a:ext uri="{FF2B5EF4-FFF2-40B4-BE49-F238E27FC236}">
                <a16:creationId xmlns:a16="http://schemas.microsoft.com/office/drawing/2014/main" id="{303E5E73-5249-4D3C-8934-481F46C91608}"/>
              </a:ext>
            </a:extLst>
          </p:cNvPr>
          <p:cNvPicPr>
            <a:picLocks noGrp="1" noChangeAspect="1"/>
          </p:cNvPicPr>
          <p:nvPr>
            <p:ph type="pic" sz="quarter" idx="13"/>
          </p:nvPr>
        </p:nvPicPr>
        <p:blipFill>
          <a:blip r:embed="rId8">
            <a:extLst>
              <a:ext uri="{28A0092B-C50C-407E-A947-70E740481C1C}">
                <a14:useLocalDpi xmlns:a14="http://schemas.microsoft.com/office/drawing/2010/main" val="0"/>
              </a:ext>
            </a:extLst>
          </a:blip>
          <a:srcRect l="15286" r="15286"/>
          <a:stretch>
            <a:fillRect/>
          </a:stretch>
        </p:blipFill>
        <p:spPr/>
      </p:pic>
    </p:spTree>
    <p:extLst>
      <p:ext uri="{BB962C8B-B14F-4D97-AF65-F5344CB8AC3E}">
        <p14:creationId xmlns:p14="http://schemas.microsoft.com/office/powerpoint/2010/main" val="3642316358"/>
      </p:ext>
    </p:extLst>
  </p:cSld>
  <p:clrMapOvr>
    <a:masterClrMapping/>
  </p:clrMapOvr>
</p:sld>
</file>

<file path=ppt/theme/theme1.xml><?xml version="1.0" encoding="utf-8"?>
<a:theme xmlns:a="http://schemas.openxmlformats.org/drawingml/2006/main" name="RetrospectVTI">
  <a:themeElements>
    <a:clrScheme name="GOLD AND SILVER">
      <a:dk1>
        <a:srgbClr val="000000"/>
      </a:dk1>
      <a:lt1>
        <a:srgbClr val="FFFFFF"/>
      </a:lt1>
      <a:dk2>
        <a:srgbClr val="464646"/>
      </a:dk2>
      <a:lt2>
        <a:srgbClr val="FFFFFF"/>
      </a:lt2>
      <a:accent1>
        <a:srgbClr val="C4AE75"/>
      </a:accent1>
      <a:accent2>
        <a:srgbClr val="A9A9A9"/>
      </a:accent2>
      <a:accent3>
        <a:srgbClr val="5E5E5E"/>
      </a:accent3>
      <a:accent4>
        <a:srgbClr val="424242"/>
      </a:accent4>
      <a:accent5>
        <a:srgbClr val="212121"/>
      </a:accent5>
      <a:accent6>
        <a:srgbClr val="D5D5D5"/>
      </a:accent6>
      <a:hlink>
        <a:srgbClr val="C1AA73"/>
      </a:hlink>
      <a:folHlink>
        <a:srgbClr val="797979"/>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2167481_TF11344857.potx" id="{28839B8C-E3B4-43B1-8831-42BEFE5A33B1}" vid="{A468E113-6F93-470E-B976-2AF959495094}"/>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Présentation pour conférence style géométrique</Template>
  <TotalTime>2551</TotalTime>
  <Words>7902</Words>
  <Application>Microsoft Office PowerPoint</Application>
  <PresentationFormat>Grand écran</PresentationFormat>
  <Paragraphs>774</Paragraphs>
  <Slides>91</Slides>
  <Notes>88</Notes>
  <HiddenSlides>0</HiddenSlides>
  <MMClips>0</MMClips>
  <ScaleCrop>false</ScaleCrop>
  <HeadingPairs>
    <vt:vector size="6" baseType="variant">
      <vt:variant>
        <vt:lpstr>Polices utilisées</vt:lpstr>
      </vt:variant>
      <vt:variant>
        <vt:i4>15</vt:i4>
      </vt:variant>
      <vt:variant>
        <vt:lpstr>Thème</vt:lpstr>
      </vt:variant>
      <vt:variant>
        <vt:i4>1</vt:i4>
      </vt:variant>
      <vt:variant>
        <vt:lpstr>Titres des diapositives</vt:lpstr>
      </vt:variant>
      <vt:variant>
        <vt:i4>91</vt:i4>
      </vt:variant>
    </vt:vector>
  </HeadingPairs>
  <TitlesOfParts>
    <vt:vector size="107" baseType="lpstr">
      <vt:lpstr>Arial</vt:lpstr>
      <vt:lpstr>Arial</vt:lpstr>
      <vt:lpstr>Calibri</vt:lpstr>
      <vt:lpstr>Consolas</vt:lpstr>
      <vt:lpstr>Courier New</vt:lpstr>
      <vt:lpstr>Garamond</vt:lpstr>
      <vt:lpstr>JetBrains Mono</vt:lpstr>
      <vt:lpstr>MS-PGothic</vt:lpstr>
      <vt:lpstr>Roboto</vt:lpstr>
      <vt:lpstr>Roboto Mono</vt:lpstr>
      <vt:lpstr>RobotoCondensed-Bold</vt:lpstr>
      <vt:lpstr>RobotoCondensed-Light</vt:lpstr>
      <vt:lpstr>RobotoCondensed-Regular</vt:lpstr>
      <vt:lpstr>Source Sans Pro</vt:lpstr>
      <vt:lpstr>Tahoma</vt:lpstr>
      <vt:lpstr>RetrospectVTI</vt:lpstr>
      <vt:lpstr>Titre professionnel Développeur Web et Web Mobile</vt:lpstr>
      <vt:lpstr>Mon histoire</vt:lpstr>
      <vt:lpstr>Présentation du Centre de formation</vt:lpstr>
      <vt:lpstr>Présentation Entreprise Stage</vt:lpstr>
      <vt:lpstr>Présentation PowerPoint</vt:lpstr>
      <vt:lpstr>Marché aux puces de GrosVille Cahier des Charges</vt:lpstr>
      <vt:lpstr>Contexte</vt:lpstr>
      <vt:lpstr>Objectifs</vt:lpstr>
      <vt:lpstr>User Case</vt:lpstr>
      <vt:lpstr>Environnement Humain</vt:lpstr>
      <vt:lpstr>Environnement Technique</vt:lpstr>
      <vt:lpstr>Schéma de principe</vt:lpstr>
      <vt:lpstr>Présentation PowerPoint</vt:lpstr>
      <vt:lpstr>Marché aux puces de GrosVille Maquettes Figma</vt:lpstr>
      <vt:lpstr>FIGMA</vt:lpstr>
      <vt:lpstr>Présentation PowerPoint</vt:lpstr>
      <vt:lpstr>Présentation PowerPoint</vt:lpstr>
      <vt:lpstr>Présentation PowerPoint</vt:lpstr>
      <vt:lpstr>Présentation PowerPoint</vt:lpstr>
      <vt:lpstr>Responsive IPad &amp; IPhone</vt:lpstr>
      <vt:lpstr>Marché aux puces de GrosVille Maquettes HTML/CSS</vt:lpstr>
      <vt:lpstr>Page Accueil </vt:lpstr>
      <vt:lpstr>Présentation PowerPoint</vt:lpstr>
      <vt:lpstr>Page Inscription </vt:lpstr>
      <vt:lpstr>Présentation PowerPoint</vt:lpstr>
      <vt:lpstr>Page Validation </vt:lpstr>
      <vt:lpstr>Présentation PowerPoint</vt:lpstr>
      <vt:lpstr>Marché aux puces de GrosVille Exemple de dynamisation en Javascript  Affichage Menu</vt:lpstr>
      <vt:lpstr>Dynamisation de l’affichage : Menu</vt:lpstr>
      <vt:lpstr>Dynamisation de l’affichage : Menu</vt:lpstr>
      <vt:lpstr>Dynamisation de l’affichage : Menu</vt:lpstr>
      <vt:lpstr>Dynamisation de l’affichage : Menu</vt:lpstr>
      <vt:lpstr>Marché aux puces de GrosVille Développer une interface utilisateur web dynamique</vt:lpstr>
      <vt:lpstr>Création des composants réutilisables</vt:lpstr>
      <vt:lpstr>Présentation PowerPoint</vt:lpstr>
      <vt:lpstr>Page d’Accueil</vt:lpstr>
      <vt:lpstr>Composant Liste des Marchés</vt:lpstr>
      <vt:lpstr>Composant Liste des Marchés</vt:lpstr>
      <vt:lpstr>Présentation PowerPoint</vt:lpstr>
      <vt:lpstr>Composant Actualités</vt:lpstr>
      <vt:lpstr>Présentation PowerPoint</vt:lpstr>
      <vt:lpstr>Created</vt:lpstr>
      <vt:lpstr>Composant Formulaire / Enfant</vt:lpstr>
      <vt:lpstr>Composant Formulaire /Parent</vt:lpstr>
      <vt:lpstr>Composant Formulaire /Parent</vt:lpstr>
      <vt:lpstr>Recherche à partir d’un site anglophone </vt:lpstr>
      <vt:lpstr>Synthèse et conclusion FRONT-END</vt:lpstr>
      <vt:lpstr>Schéma de Workflow détaillé</vt:lpstr>
      <vt:lpstr>Présentation PowerPoint</vt:lpstr>
      <vt:lpstr>Marché aux puces de GrosVille La base de données</vt:lpstr>
      <vt:lpstr>PostgreSQL 13 pgAdmin 4</vt:lpstr>
      <vt:lpstr>PostgreSQL 13 pgAdmin 4</vt:lpstr>
      <vt:lpstr>   Méthode MERISE  </vt:lpstr>
      <vt:lpstr>   Data Dictionnary</vt:lpstr>
      <vt:lpstr>Présentation PowerPoint</vt:lpstr>
      <vt:lpstr>  MCD MLD MPD</vt:lpstr>
      <vt:lpstr>MCD</vt:lpstr>
      <vt:lpstr>MLD</vt:lpstr>
      <vt:lpstr>MPD</vt:lpstr>
      <vt:lpstr>MPD</vt:lpstr>
      <vt:lpstr>  CRUD</vt:lpstr>
      <vt:lpstr>CREATE</vt:lpstr>
      <vt:lpstr>READ : Lister les emplacements disponibles</vt:lpstr>
      <vt:lpstr>UPDATE</vt:lpstr>
      <vt:lpstr>DELETE</vt:lpstr>
      <vt:lpstr>Marché aux puces de GrosVille Le serveur</vt:lpstr>
      <vt:lpstr>Choix de la technologie</vt:lpstr>
      <vt:lpstr>Présentation PowerPoint</vt:lpstr>
      <vt:lpstr>Présentation PowerPoint</vt:lpstr>
      <vt:lpstr>« Super dépendances »</vt:lpstr>
      <vt:lpstr>Principales dépendances</vt:lpstr>
      <vt:lpstr>Présentation PowerPoint</vt:lpstr>
      <vt:lpstr>Présentation PowerPoint</vt:lpstr>
      <vt:lpstr>Découpe de l’Api via la modèle n-tiers</vt:lpstr>
      <vt:lpstr>Lien avec Spring : Stéréotypes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Recherche à partir d’un site anglophone </vt:lpstr>
      <vt:lpstr>Recherche à partir d’un site anglophone </vt:lpstr>
      <vt:lpstr>Merci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Titre professionnel Développeur Web et Web Mobile</dc:title>
  <dc:creator>marina.vandenbosch@outlook.fr</dc:creator>
  <cp:lastModifiedBy>marina.vandenbosch@outlook.fr</cp:lastModifiedBy>
  <cp:revision>130</cp:revision>
  <dcterms:created xsi:type="dcterms:W3CDTF">2021-01-16T09:25:13Z</dcterms:created>
  <dcterms:modified xsi:type="dcterms:W3CDTF">2021-06-20T14:03:13Z</dcterms:modified>
</cp:coreProperties>
</file>